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45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86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21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20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6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5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78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9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18ED-7484-4E05-B172-D05422E9ADF9}" type="datetimeFigureOut">
              <a:rPr lang="es-MX" smtClean="0"/>
              <a:t>13/03/2018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4574-4FEC-4901-A54F-3A75775D4132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9" Type="http://schemas.openxmlformats.org/officeDocument/2006/relationships/image" Target="../media/image114.png"/><Relationship Id="rId21" Type="http://schemas.openxmlformats.org/officeDocument/2006/relationships/image" Target="../media/image96.png"/><Relationship Id="rId34" Type="http://schemas.openxmlformats.org/officeDocument/2006/relationships/image" Target="../media/image109.png"/><Relationship Id="rId42" Type="http://schemas.openxmlformats.org/officeDocument/2006/relationships/image" Target="../media/image117.png"/><Relationship Id="rId7" Type="http://schemas.openxmlformats.org/officeDocument/2006/relationships/image" Target="../media/image82.jp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41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37" Type="http://schemas.openxmlformats.org/officeDocument/2006/relationships/image" Target="../media/image112.png"/><Relationship Id="rId40" Type="http://schemas.openxmlformats.org/officeDocument/2006/relationships/image" Target="../media/image115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image" Target="../media/image111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jpg"/><Relationship Id="rId9" Type="http://schemas.openxmlformats.org/officeDocument/2006/relationships/image" Target="../media/image84.jp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35" Type="http://schemas.openxmlformats.org/officeDocument/2006/relationships/image" Target="../media/image110.png"/><Relationship Id="rId43" Type="http://schemas.openxmlformats.org/officeDocument/2006/relationships/image" Target="../media/image118.png"/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38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120.png"/><Relationship Id="rId21" Type="http://schemas.openxmlformats.org/officeDocument/2006/relationships/image" Target="../media/image138.jp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20" Type="http://schemas.openxmlformats.org/officeDocument/2006/relationships/image" Target="../media/image13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18" Type="http://schemas.openxmlformats.org/officeDocument/2006/relationships/image" Target="../media/image151.jpg"/><Relationship Id="rId3" Type="http://schemas.openxmlformats.org/officeDocument/2006/relationships/image" Target="../media/image120.png"/><Relationship Id="rId7" Type="http://schemas.openxmlformats.org/officeDocument/2006/relationships/image" Target="../media/image133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19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11" Type="http://schemas.openxmlformats.org/officeDocument/2006/relationships/image" Target="../media/image144.png"/><Relationship Id="rId5" Type="http://schemas.openxmlformats.org/officeDocument/2006/relationships/image" Target="../media/image139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21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7.png"/><Relationship Id="rId11" Type="http://schemas.openxmlformats.org/officeDocument/2006/relationships/image" Target="../media/image9.png"/><Relationship Id="rId5" Type="http://schemas.openxmlformats.org/officeDocument/2006/relationships/image" Target="../media/image176.png"/><Relationship Id="rId10" Type="http://schemas.openxmlformats.org/officeDocument/2006/relationships/image" Target="../media/image2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3661" y="2776346"/>
            <a:ext cx="1242440" cy="105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0" y="1484756"/>
            <a:ext cx="6001893" cy="451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0" y="858393"/>
            <a:ext cx="9144000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724310" y="1000602"/>
            <a:ext cx="2834450" cy="331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322636" y="1000602"/>
            <a:ext cx="2414016" cy="331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6503861" y="1000602"/>
            <a:ext cx="1034795" cy="3314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7279957" y="1000602"/>
            <a:ext cx="278891" cy="3314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830442" y="3947923"/>
            <a:ext cx="2428875" cy="10206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88999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6597" y="1565910"/>
            <a:ext cx="4021074" cy="4014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560797" y="1076001"/>
            <a:ext cx="4329208" cy="237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56766" y="5138444"/>
            <a:ext cx="973754" cy="398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85750" y="4469130"/>
            <a:ext cx="1208151" cy="494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163825" y="5120640"/>
            <a:ext cx="1179575" cy="3886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869259" y="4387620"/>
            <a:ext cx="602347" cy="5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4449699" y="5268086"/>
            <a:ext cx="1069848" cy="566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592199" y="5146928"/>
            <a:ext cx="1293876" cy="369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745485" y="4610862"/>
            <a:ext cx="1412748" cy="2948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44957" y="1939004"/>
            <a:ext cx="957869" cy="1017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1312163" y="1917287"/>
            <a:ext cx="86868" cy="1577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355598" y="1917287"/>
            <a:ext cx="3190875" cy="1577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36957" y="2179034"/>
            <a:ext cx="4123961" cy="1303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43814" y="2419064"/>
            <a:ext cx="4117001" cy="1314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32384" y="2637149"/>
            <a:ext cx="321564" cy="1579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606704" y="2637149"/>
            <a:ext cx="517293" cy="1579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1093660" y="2637149"/>
            <a:ext cx="233171" cy="157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1282445" y="2637149"/>
            <a:ext cx="312896" cy="1579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565910" y="2637149"/>
            <a:ext cx="409384" cy="1579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916812" y="2637149"/>
            <a:ext cx="68579" cy="1579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33527" y="3139344"/>
            <a:ext cx="929612" cy="1017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1306450" y="3117627"/>
            <a:ext cx="233171" cy="15773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1500759" y="3117627"/>
            <a:ext cx="1097279" cy="1577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2560320" y="3117627"/>
            <a:ext cx="1195483" cy="1577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3726370" y="3117627"/>
            <a:ext cx="453485" cy="1577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4150423" y="3117627"/>
            <a:ext cx="382676" cy="1577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34671" y="3379375"/>
            <a:ext cx="824137" cy="1314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1226250" y="3378232"/>
            <a:ext cx="1474650" cy="132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2711197" y="3357658"/>
            <a:ext cx="68579" cy="1577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801494" y="3379375"/>
            <a:ext cx="1184324" cy="1314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4037266" y="3357658"/>
            <a:ext cx="493776" cy="1577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32384" y="3597459"/>
            <a:ext cx="233172" cy="15796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527838" y="3597459"/>
            <a:ext cx="345757" cy="1579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844448" y="3597459"/>
            <a:ext cx="221171" cy="15796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1031938" y="3597459"/>
            <a:ext cx="1542479" cy="15796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2534031" y="3597459"/>
            <a:ext cx="231458" cy="1579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2728341" y="3597459"/>
            <a:ext cx="207455" cy="15796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2906650" y="3597459"/>
            <a:ext cx="766571" cy="1579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636073" y="3597459"/>
            <a:ext cx="905027" cy="15796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32384" y="3838004"/>
            <a:ext cx="397764" cy="15773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698144" y="3838004"/>
            <a:ext cx="1074648" cy="15773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1729358" y="3838004"/>
            <a:ext cx="1406718" cy="15773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03245" y="3838004"/>
            <a:ext cx="223228" cy="15773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285172" y="3838004"/>
            <a:ext cx="679447" cy="15773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896678" y="3838004"/>
            <a:ext cx="68579" cy="1577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9641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559" y="1056132"/>
            <a:ext cx="1231868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29336" y="1771840"/>
            <a:ext cx="1400270" cy="202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912906" y="1771840"/>
            <a:ext cx="180594" cy="20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052352" y="1771840"/>
            <a:ext cx="1927002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29335" y="2183092"/>
            <a:ext cx="1075373" cy="202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637443" y="2183092"/>
            <a:ext cx="402336" cy="20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982628" y="2183092"/>
            <a:ext cx="783841" cy="202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688146" y="2183092"/>
            <a:ext cx="171450" cy="202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818447" y="2183092"/>
            <a:ext cx="3875437" cy="2025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619304" y="2183092"/>
            <a:ext cx="680570" cy="202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7266241" y="2183092"/>
            <a:ext cx="1257967" cy="202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629335" y="2389346"/>
            <a:ext cx="1161002" cy="2023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1712881" y="2389346"/>
            <a:ext cx="2651188" cy="2023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29336" y="2800826"/>
            <a:ext cx="5443728" cy="2023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998465" y="2800826"/>
            <a:ext cx="987170" cy="2023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6956489" y="2800826"/>
            <a:ext cx="1363789" cy="2023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629335" y="3006566"/>
            <a:ext cx="2262188" cy="2023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816162" y="3006566"/>
            <a:ext cx="1054989" cy="2023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4024502" y="3603878"/>
            <a:ext cx="3316986" cy="188137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1845945" y="3603878"/>
            <a:ext cx="2002536" cy="18733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673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559" y="1056132"/>
            <a:ext cx="1231868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06476" y="1617154"/>
            <a:ext cx="1400556" cy="202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1890332" y="1617154"/>
            <a:ext cx="180594" cy="20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029778" y="1617154"/>
            <a:ext cx="2249329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06476" y="2028825"/>
            <a:ext cx="3918585" cy="202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449699" y="2028825"/>
            <a:ext cx="987171" cy="202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406580" y="2028825"/>
            <a:ext cx="1399032" cy="202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727889" y="2028825"/>
            <a:ext cx="446056" cy="202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7084790" y="2028825"/>
            <a:ext cx="114300" cy="2023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7141939" y="2028825"/>
            <a:ext cx="1305878" cy="2023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06476" y="2234565"/>
            <a:ext cx="4294632" cy="2023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820031" y="2234565"/>
            <a:ext cx="1014412" cy="2023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756339" y="2234565"/>
            <a:ext cx="1028985" cy="2023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706171" y="2234565"/>
            <a:ext cx="1387697" cy="2023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606476" y="2440304"/>
            <a:ext cx="1085945" cy="2023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614868" y="2440304"/>
            <a:ext cx="1717643" cy="2023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1609344" y="2752344"/>
            <a:ext cx="5925312" cy="29112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3046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826" y="1002411"/>
            <a:ext cx="2275713" cy="237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568528" y="1873853"/>
            <a:ext cx="2706815" cy="202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568528" y="2079365"/>
            <a:ext cx="5482019" cy="202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568528" y="2285523"/>
            <a:ext cx="3543014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568528" y="2491264"/>
            <a:ext cx="2685479" cy="202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175063" y="2491264"/>
            <a:ext cx="445770" cy="202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051209" y="3177350"/>
            <a:ext cx="1349312" cy="269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277934" y="3177350"/>
            <a:ext cx="164591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360229" y="3177350"/>
            <a:ext cx="1884902" cy="2697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100067" y="3177350"/>
            <a:ext cx="164591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182362" y="3177350"/>
            <a:ext cx="802957" cy="269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824729" y="3177350"/>
            <a:ext cx="164591" cy="2697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907024" y="3177350"/>
            <a:ext cx="873709" cy="2697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568528" y="3725989"/>
            <a:ext cx="7551706" cy="22517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68528" y="3954361"/>
            <a:ext cx="3817620" cy="2253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303204" y="3954361"/>
            <a:ext cx="794004" cy="2253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064633" y="3954361"/>
            <a:ext cx="2874835" cy="2253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568528" y="4179950"/>
            <a:ext cx="4713256" cy="225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196078" y="4178808"/>
            <a:ext cx="2982849" cy="230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68528" y="4406265"/>
            <a:ext cx="1044130" cy="2308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1532287" y="4406265"/>
            <a:ext cx="6699980" cy="2308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568528" y="4634865"/>
            <a:ext cx="6783610" cy="2308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7263955" y="4634865"/>
            <a:ext cx="360044" cy="23088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71947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1142" y="1049083"/>
            <a:ext cx="1059846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352835" y="1820132"/>
            <a:ext cx="4947952" cy="202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212395" y="1820132"/>
            <a:ext cx="416051" cy="202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524434" y="1820132"/>
            <a:ext cx="485936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949630" y="1820132"/>
            <a:ext cx="1002791" cy="202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7919180" y="1820132"/>
            <a:ext cx="432911" cy="2023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437418" y="2254663"/>
            <a:ext cx="6877431" cy="225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3683698" y="2483263"/>
            <a:ext cx="2341054" cy="2251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2107691" y="3582161"/>
            <a:ext cx="1241298" cy="1056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731895" y="3496436"/>
            <a:ext cx="3088385" cy="12961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8586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5894" y="1803177"/>
            <a:ext cx="3949922" cy="474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987612" y="3181921"/>
            <a:ext cx="3752374" cy="2377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3832478" y="3410521"/>
            <a:ext cx="2074545" cy="237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3373946" y="4783226"/>
            <a:ext cx="178308" cy="167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3373564" y="4930044"/>
            <a:ext cx="2868930" cy="0"/>
          </a:xfrm>
          <a:custGeom>
            <a:avLst/>
            <a:gdLst/>
            <a:ahLst/>
            <a:cxnLst/>
            <a:rect l="l" t="t" r="r" b="b"/>
            <a:pathLst>
              <a:path w="3825240">
                <a:moveTo>
                  <a:pt x="0" y="0"/>
                </a:moveTo>
                <a:lnTo>
                  <a:pt x="3825240" y="0"/>
                </a:lnTo>
              </a:path>
            </a:pathLst>
          </a:custGeom>
          <a:ln w="9143">
            <a:solidFill>
              <a:srgbClr val="0462C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463099" y="4783226"/>
            <a:ext cx="2861976" cy="167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3561397" y="4943704"/>
            <a:ext cx="2583561" cy="1668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4953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3622" y="1059523"/>
            <a:ext cx="1092231" cy="23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2011680" y="4576572"/>
            <a:ext cx="662939" cy="1258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2754724" y="4779836"/>
            <a:ext cx="14330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8" dirty="0">
                <a:solidFill>
                  <a:srgbClr val="7E7E7E"/>
                </a:solidFill>
                <a:latin typeface="Arial"/>
                <a:cs typeface="Arial"/>
              </a:rPr>
              <a:t>COLABORACIÓN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4725" y="5437556"/>
            <a:ext cx="12301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COM</a:t>
            </a:r>
            <a:r>
              <a:rPr sz="1350" b="1" spc="-8" dirty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ROMISO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2086" y="4779836"/>
            <a:ext cx="10968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INNO</a:t>
            </a:r>
            <a:r>
              <a:rPr sz="1350" b="1" spc="-101" dirty="0">
                <a:solidFill>
                  <a:srgbClr val="7E7E7E"/>
                </a:solidFill>
                <a:latin typeface="Arial"/>
                <a:cs typeface="Arial"/>
              </a:rPr>
              <a:t>V</a:t>
            </a:r>
            <a:r>
              <a:rPr sz="1350" b="1" spc="-4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CIÓN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2086" y="5437556"/>
            <a:ext cx="148256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COM</a:t>
            </a:r>
            <a:r>
              <a:rPr sz="1350" b="1" spc="-8" dirty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ETITIVID</a:t>
            </a:r>
            <a:r>
              <a:rPr sz="1350" b="1" spc="-45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r>
              <a:rPr sz="1350" b="1" dirty="0">
                <a:solidFill>
                  <a:srgbClr val="7E7E7E"/>
                </a:solidFill>
                <a:latin typeface="Arial"/>
                <a:cs typeface="Arial"/>
              </a:rPr>
              <a:t>D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266" y="5026533"/>
            <a:ext cx="83105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101" dirty="0">
                <a:latin typeface="Arial"/>
                <a:cs typeface="Arial"/>
              </a:rPr>
              <a:t>V</a:t>
            </a:r>
            <a:r>
              <a:rPr sz="1350" b="1" spc="-45" dirty="0">
                <a:latin typeface="Arial"/>
                <a:cs typeface="Arial"/>
              </a:rPr>
              <a:t>A</a:t>
            </a:r>
            <a:r>
              <a:rPr sz="1350" b="1" dirty="0">
                <a:latin typeface="Arial"/>
                <a:cs typeface="Arial"/>
              </a:rPr>
              <a:t>LO</a:t>
            </a:r>
            <a:r>
              <a:rPr sz="1350" b="1" spc="-4" dirty="0">
                <a:latin typeface="Arial"/>
                <a:cs typeface="Arial"/>
              </a:rPr>
              <a:t>RES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66" y="1725359"/>
            <a:ext cx="8113871" cy="27220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latin typeface="Arial"/>
                <a:cs typeface="Arial"/>
              </a:rPr>
              <a:t>MISIÓN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Ser un agente de cambio que facilita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potencializa las oportunidades de desarrollo de la</a:t>
            </a:r>
            <a:r>
              <a:rPr sz="1350" spc="274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industria</a:t>
            </a:r>
            <a:endParaRPr sz="1350">
              <a:latin typeface="Arial"/>
              <a:cs typeface="Arial"/>
            </a:endParaRPr>
          </a:p>
          <a:p>
            <a:pPr marL="9525"/>
            <a:r>
              <a:rPr sz="1350" spc="-4" dirty="0">
                <a:latin typeface="Arial"/>
                <a:cs typeface="Arial"/>
              </a:rPr>
              <a:t>aeronáutica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espacial </a:t>
            </a:r>
            <a:r>
              <a:rPr sz="1350" dirty="0">
                <a:latin typeface="Arial"/>
                <a:cs typeface="Arial"/>
              </a:rPr>
              <a:t>a </a:t>
            </a:r>
            <a:r>
              <a:rPr sz="1350" spc="-4" dirty="0">
                <a:latin typeface="Arial"/>
                <a:cs typeface="Arial"/>
              </a:rPr>
              <a:t>nivel estatal, </a:t>
            </a:r>
            <a:r>
              <a:rPr sz="1350" spc="-8" dirty="0">
                <a:latin typeface="Arial"/>
                <a:cs typeface="Arial"/>
              </a:rPr>
              <a:t>nacional </a:t>
            </a:r>
            <a:r>
              <a:rPr sz="1350" dirty="0">
                <a:latin typeface="Arial"/>
                <a:cs typeface="Arial"/>
              </a:rPr>
              <a:t>e</a:t>
            </a:r>
            <a:r>
              <a:rPr sz="1350" spc="49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internacional.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388">
              <a:latin typeface="Times New Roman"/>
              <a:cs typeface="Times New Roman"/>
            </a:endParaRPr>
          </a:p>
          <a:p>
            <a:pPr marL="9525" marR="4286" algn="just">
              <a:spcBef>
                <a:spcPts val="4"/>
              </a:spcBef>
            </a:pPr>
            <a:r>
              <a:rPr sz="1350" spc="-4" dirty="0">
                <a:latin typeface="Arial"/>
                <a:cs typeface="Arial"/>
              </a:rPr>
              <a:t>Coordinamos a las empresas, los centros de investigación, las instituciones educativas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el gobierno a  nivel estatal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federal, para impulsar el empleo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la formación de capital humano altamente especializado,  el desarrollo e integración de pequeñas, medianas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grandes empresas a la cadena de </a:t>
            </a:r>
            <a:r>
              <a:rPr sz="1350" spc="-15" dirty="0">
                <a:latin typeface="Arial"/>
                <a:cs typeface="Arial"/>
              </a:rPr>
              <a:t>valor, </a:t>
            </a:r>
            <a:r>
              <a:rPr sz="1350" spc="-4" dirty="0">
                <a:latin typeface="Arial"/>
                <a:cs typeface="Arial"/>
              </a:rPr>
              <a:t>el fomento  de </a:t>
            </a:r>
            <a:r>
              <a:rPr sz="1350" spc="-8" dirty="0">
                <a:latin typeface="Arial"/>
                <a:cs typeface="Arial"/>
              </a:rPr>
              <a:t>planes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programas altamente </a:t>
            </a:r>
            <a:r>
              <a:rPr sz="1350" spc="-8" dirty="0">
                <a:latin typeface="Arial"/>
                <a:cs typeface="Arial"/>
              </a:rPr>
              <a:t>innovadores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el establecimiento de </a:t>
            </a:r>
            <a:r>
              <a:rPr sz="1350" spc="-8" dirty="0">
                <a:latin typeface="Arial"/>
                <a:cs typeface="Arial"/>
              </a:rPr>
              <a:t>alianzas</a:t>
            </a:r>
            <a:r>
              <a:rPr sz="1350" spc="131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estratégicas</a:t>
            </a:r>
            <a:endParaRPr sz="13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388">
              <a:latin typeface="Times New Roman"/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1350" b="1" dirty="0">
                <a:latin typeface="Arial"/>
                <a:cs typeface="Arial"/>
              </a:rPr>
              <a:t>VISIÓN</a:t>
            </a:r>
            <a:endParaRPr sz="1350">
              <a:latin typeface="Arial"/>
              <a:cs typeface="Arial"/>
            </a:endParaRPr>
          </a:p>
          <a:p>
            <a:pPr marL="9525" marR="3810" algn="just"/>
            <a:r>
              <a:rPr sz="1350" spc="-4" dirty="0">
                <a:latin typeface="Arial"/>
                <a:cs typeface="Arial"/>
              </a:rPr>
              <a:t>El AeroClúster de Querétaro, es una asociación reconocida por proveer un alto valor a </a:t>
            </a:r>
            <a:r>
              <a:rPr sz="1350" dirty="0">
                <a:latin typeface="Arial"/>
                <a:cs typeface="Arial"/>
              </a:rPr>
              <a:t>sus </a:t>
            </a:r>
            <a:r>
              <a:rPr sz="1350" spc="-4" dirty="0">
                <a:latin typeface="Arial"/>
                <a:cs typeface="Arial"/>
              </a:rPr>
              <a:t>miembros </a:t>
            </a:r>
            <a:r>
              <a:rPr sz="1350" dirty="0">
                <a:latin typeface="Arial"/>
                <a:cs typeface="Arial"/>
              </a:rPr>
              <a:t>y  </a:t>
            </a:r>
            <a:r>
              <a:rPr sz="1350" spc="-4" dirty="0">
                <a:latin typeface="Arial"/>
                <a:cs typeface="Arial"/>
              </a:rPr>
              <a:t>aliados, </a:t>
            </a:r>
            <a:r>
              <a:rPr sz="1350" spc="-8" dirty="0">
                <a:latin typeface="Arial"/>
                <a:cs typeface="Arial"/>
              </a:rPr>
              <a:t>que </a:t>
            </a:r>
            <a:r>
              <a:rPr sz="1350" spc="-4" dirty="0">
                <a:latin typeface="Arial"/>
                <a:cs typeface="Arial"/>
              </a:rPr>
              <a:t>impulsa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fortalece el desarrollo sustentable de la industria aeronáutica </a:t>
            </a:r>
            <a:r>
              <a:rPr sz="1350" dirty="0">
                <a:latin typeface="Arial"/>
                <a:cs typeface="Arial"/>
              </a:rPr>
              <a:t>y </a:t>
            </a:r>
            <a:r>
              <a:rPr sz="1350" spc="-4" dirty="0">
                <a:latin typeface="Arial"/>
                <a:cs typeface="Arial"/>
              </a:rPr>
              <a:t>espacial </a:t>
            </a:r>
            <a:r>
              <a:rPr sz="1350" spc="-8" dirty="0">
                <a:latin typeface="Arial"/>
                <a:cs typeface="Arial"/>
              </a:rPr>
              <a:t>del </a:t>
            </a:r>
            <a:r>
              <a:rPr sz="1350" spc="-4" dirty="0">
                <a:latin typeface="Arial"/>
                <a:cs typeface="Arial"/>
              </a:rPr>
              <a:t>Estado  de Querétaro a nivel nacional e</a:t>
            </a:r>
            <a:r>
              <a:rPr sz="1350" spc="26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internacional.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33796" y="4576614"/>
            <a:ext cx="662940" cy="1396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6103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8019" y="1076001"/>
            <a:ext cx="1153382" cy="23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577341" y="1660779"/>
            <a:ext cx="5989319" cy="3991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4075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8020" y="1076001"/>
            <a:ext cx="1136999" cy="23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25730" y="1560195"/>
            <a:ext cx="4930901" cy="4201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623750" y="2937320"/>
            <a:ext cx="2720531" cy="202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623750" y="3143059"/>
            <a:ext cx="1579721" cy="202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623750" y="3348571"/>
            <a:ext cx="3041999" cy="20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623750" y="3760469"/>
            <a:ext cx="950976" cy="2023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501575" y="3760469"/>
            <a:ext cx="420623" cy="202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865048" y="3760469"/>
            <a:ext cx="830837" cy="2023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623750" y="3966209"/>
            <a:ext cx="2515648" cy="2023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623750" y="4171721"/>
            <a:ext cx="2545461" cy="202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5523166" y="2071783"/>
            <a:ext cx="2858643" cy="2137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8275987" y="2071783"/>
            <a:ext cx="550163" cy="2137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42587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20" y="1030033"/>
            <a:ext cx="2504027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55447" y="1533906"/>
            <a:ext cx="8593074" cy="425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8169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1468" y="1059523"/>
            <a:ext cx="784831" cy="237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748664" y="1997964"/>
            <a:ext cx="7646670" cy="364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8532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0772" y="1030033"/>
            <a:ext cx="1938813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92658" y="1556765"/>
            <a:ext cx="6264783" cy="4349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5446394" y="2181987"/>
            <a:ext cx="2353628" cy="290513"/>
          </a:xfrm>
          <a:custGeom>
            <a:avLst/>
            <a:gdLst/>
            <a:ahLst/>
            <a:cxnLst/>
            <a:rect l="l" t="t" r="r" b="b"/>
            <a:pathLst>
              <a:path w="3138170" h="387350">
                <a:moveTo>
                  <a:pt x="2944368" y="0"/>
                </a:moveTo>
                <a:lnTo>
                  <a:pt x="193548" y="0"/>
                </a:lnTo>
                <a:lnTo>
                  <a:pt x="149156" y="5109"/>
                </a:lnTo>
                <a:lnTo>
                  <a:pt x="108412" y="19665"/>
                </a:lnTo>
                <a:lnTo>
                  <a:pt x="72476" y="42507"/>
                </a:lnTo>
                <a:lnTo>
                  <a:pt x="42507" y="72476"/>
                </a:lnTo>
                <a:lnTo>
                  <a:pt x="19665" y="108412"/>
                </a:lnTo>
                <a:lnTo>
                  <a:pt x="5109" y="149156"/>
                </a:lnTo>
                <a:lnTo>
                  <a:pt x="0" y="193548"/>
                </a:lnTo>
                <a:lnTo>
                  <a:pt x="5109" y="237939"/>
                </a:lnTo>
                <a:lnTo>
                  <a:pt x="19665" y="278683"/>
                </a:lnTo>
                <a:lnTo>
                  <a:pt x="42507" y="314619"/>
                </a:lnTo>
                <a:lnTo>
                  <a:pt x="72476" y="344588"/>
                </a:lnTo>
                <a:lnTo>
                  <a:pt x="108412" y="367430"/>
                </a:lnTo>
                <a:lnTo>
                  <a:pt x="149156" y="381986"/>
                </a:lnTo>
                <a:lnTo>
                  <a:pt x="193548" y="387096"/>
                </a:lnTo>
                <a:lnTo>
                  <a:pt x="2944368" y="387096"/>
                </a:lnTo>
                <a:lnTo>
                  <a:pt x="2988759" y="381986"/>
                </a:lnTo>
                <a:lnTo>
                  <a:pt x="3029503" y="367430"/>
                </a:lnTo>
                <a:lnTo>
                  <a:pt x="3065439" y="344588"/>
                </a:lnTo>
                <a:lnTo>
                  <a:pt x="3095408" y="314619"/>
                </a:lnTo>
                <a:lnTo>
                  <a:pt x="3118250" y="278683"/>
                </a:lnTo>
                <a:lnTo>
                  <a:pt x="3132806" y="237939"/>
                </a:lnTo>
                <a:lnTo>
                  <a:pt x="3137916" y="193548"/>
                </a:lnTo>
                <a:lnTo>
                  <a:pt x="3132806" y="149156"/>
                </a:lnTo>
                <a:lnTo>
                  <a:pt x="3118250" y="108412"/>
                </a:lnTo>
                <a:lnTo>
                  <a:pt x="3095408" y="72476"/>
                </a:lnTo>
                <a:lnTo>
                  <a:pt x="3065439" y="42507"/>
                </a:lnTo>
                <a:lnTo>
                  <a:pt x="3029503" y="19665"/>
                </a:lnTo>
                <a:lnTo>
                  <a:pt x="2988759" y="5109"/>
                </a:lnTo>
                <a:lnTo>
                  <a:pt x="2944368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5446394" y="2873501"/>
            <a:ext cx="2353628" cy="576263"/>
          </a:xfrm>
          <a:custGeom>
            <a:avLst/>
            <a:gdLst/>
            <a:ahLst/>
            <a:cxnLst/>
            <a:rect l="l" t="t" r="r" b="b"/>
            <a:pathLst>
              <a:path w="3138170" h="768350">
                <a:moveTo>
                  <a:pt x="2753868" y="0"/>
                </a:moveTo>
                <a:lnTo>
                  <a:pt x="384048" y="0"/>
                </a:lnTo>
                <a:lnTo>
                  <a:pt x="335876" y="2992"/>
                </a:lnTo>
                <a:lnTo>
                  <a:pt x="289489" y="11730"/>
                </a:lnTo>
                <a:lnTo>
                  <a:pt x="245248" y="25852"/>
                </a:lnTo>
                <a:lnTo>
                  <a:pt x="203511" y="44999"/>
                </a:lnTo>
                <a:lnTo>
                  <a:pt x="164639" y="68812"/>
                </a:lnTo>
                <a:lnTo>
                  <a:pt x="128991" y="96929"/>
                </a:lnTo>
                <a:lnTo>
                  <a:pt x="96929" y="128991"/>
                </a:lnTo>
                <a:lnTo>
                  <a:pt x="68812" y="164639"/>
                </a:lnTo>
                <a:lnTo>
                  <a:pt x="44999" y="203511"/>
                </a:lnTo>
                <a:lnTo>
                  <a:pt x="25852" y="245248"/>
                </a:lnTo>
                <a:lnTo>
                  <a:pt x="11730" y="289489"/>
                </a:lnTo>
                <a:lnTo>
                  <a:pt x="2992" y="335876"/>
                </a:lnTo>
                <a:lnTo>
                  <a:pt x="0" y="384048"/>
                </a:lnTo>
                <a:lnTo>
                  <a:pt x="2992" y="432219"/>
                </a:lnTo>
                <a:lnTo>
                  <a:pt x="11730" y="478606"/>
                </a:lnTo>
                <a:lnTo>
                  <a:pt x="25852" y="522847"/>
                </a:lnTo>
                <a:lnTo>
                  <a:pt x="44999" y="564584"/>
                </a:lnTo>
                <a:lnTo>
                  <a:pt x="68812" y="603456"/>
                </a:lnTo>
                <a:lnTo>
                  <a:pt x="96929" y="639104"/>
                </a:lnTo>
                <a:lnTo>
                  <a:pt x="128991" y="671166"/>
                </a:lnTo>
                <a:lnTo>
                  <a:pt x="164639" y="699283"/>
                </a:lnTo>
                <a:lnTo>
                  <a:pt x="203511" y="723096"/>
                </a:lnTo>
                <a:lnTo>
                  <a:pt x="245248" y="742243"/>
                </a:lnTo>
                <a:lnTo>
                  <a:pt x="289489" y="756365"/>
                </a:lnTo>
                <a:lnTo>
                  <a:pt x="335876" y="765103"/>
                </a:lnTo>
                <a:lnTo>
                  <a:pt x="384048" y="768096"/>
                </a:lnTo>
                <a:lnTo>
                  <a:pt x="2753868" y="768096"/>
                </a:lnTo>
                <a:lnTo>
                  <a:pt x="2802039" y="765103"/>
                </a:lnTo>
                <a:lnTo>
                  <a:pt x="2848426" y="756365"/>
                </a:lnTo>
                <a:lnTo>
                  <a:pt x="2892667" y="742243"/>
                </a:lnTo>
                <a:lnTo>
                  <a:pt x="2934404" y="723096"/>
                </a:lnTo>
                <a:lnTo>
                  <a:pt x="2973276" y="699283"/>
                </a:lnTo>
                <a:lnTo>
                  <a:pt x="3008924" y="671166"/>
                </a:lnTo>
                <a:lnTo>
                  <a:pt x="3040986" y="639104"/>
                </a:lnTo>
                <a:lnTo>
                  <a:pt x="3069103" y="603456"/>
                </a:lnTo>
                <a:lnTo>
                  <a:pt x="3092916" y="564584"/>
                </a:lnTo>
                <a:lnTo>
                  <a:pt x="3112063" y="522847"/>
                </a:lnTo>
                <a:lnTo>
                  <a:pt x="3126185" y="478606"/>
                </a:lnTo>
                <a:lnTo>
                  <a:pt x="3134923" y="432219"/>
                </a:lnTo>
                <a:lnTo>
                  <a:pt x="3137916" y="384048"/>
                </a:lnTo>
                <a:lnTo>
                  <a:pt x="3134923" y="335876"/>
                </a:lnTo>
                <a:lnTo>
                  <a:pt x="3126185" y="289489"/>
                </a:lnTo>
                <a:lnTo>
                  <a:pt x="3112063" y="245248"/>
                </a:lnTo>
                <a:lnTo>
                  <a:pt x="3092916" y="203511"/>
                </a:lnTo>
                <a:lnTo>
                  <a:pt x="3069103" y="164639"/>
                </a:lnTo>
                <a:lnTo>
                  <a:pt x="3040986" y="128991"/>
                </a:lnTo>
                <a:lnTo>
                  <a:pt x="3008924" y="96929"/>
                </a:lnTo>
                <a:lnTo>
                  <a:pt x="2973276" y="68812"/>
                </a:lnTo>
                <a:lnTo>
                  <a:pt x="2934404" y="44999"/>
                </a:lnTo>
                <a:lnTo>
                  <a:pt x="2892667" y="25852"/>
                </a:lnTo>
                <a:lnTo>
                  <a:pt x="2848426" y="11730"/>
                </a:lnTo>
                <a:lnTo>
                  <a:pt x="2802039" y="2992"/>
                </a:lnTo>
                <a:lnTo>
                  <a:pt x="2753868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446394" y="3673601"/>
            <a:ext cx="2353628" cy="289560"/>
          </a:xfrm>
          <a:custGeom>
            <a:avLst/>
            <a:gdLst/>
            <a:ahLst/>
            <a:cxnLst/>
            <a:rect l="l" t="t" r="r" b="b"/>
            <a:pathLst>
              <a:path w="3138170" h="386079">
                <a:moveTo>
                  <a:pt x="2945130" y="0"/>
                </a:moveTo>
                <a:lnTo>
                  <a:pt x="192786" y="0"/>
                </a:lnTo>
                <a:lnTo>
                  <a:pt x="148596" y="5094"/>
                </a:lnTo>
                <a:lnTo>
                  <a:pt x="108024" y="19603"/>
                </a:lnTo>
                <a:lnTo>
                  <a:pt x="72227" y="42367"/>
                </a:lnTo>
                <a:lnTo>
                  <a:pt x="42367" y="72227"/>
                </a:lnTo>
                <a:lnTo>
                  <a:pt x="19603" y="108024"/>
                </a:lnTo>
                <a:lnTo>
                  <a:pt x="5094" y="148596"/>
                </a:lnTo>
                <a:lnTo>
                  <a:pt x="0" y="192786"/>
                </a:lnTo>
                <a:lnTo>
                  <a:pt x="5094" y="236975"/>
                </a:lnTo>
                <a:lnTo>
                  <a:pt x="19603" y="277547"/>
                </a:lnTo>
                <a:lnTo>
                  <a:pt x="42367" y="313344"/>
                </a:lnTo>
                <a:lnTo>
                  <a:pt x="72227" y="343204"/>
                </a:lnTo>
                <a:lnTo>
                  <a:pt x="108024" y="365968"/>
                </a:lnTo>
                <a:lnTo>
                  <a:pt x="148596" y="380477"/>
                </a:lnTo>
                <a:lnTo>
                  <a:pt x="192786" y="385571"/>
                </a:lnTo>
                <a:lnTo>
                  <a:pt x="2945130" y="385571"/>
                </a:lnTo>
                <a:lnTo>
                  <a:pt x="2989319" y="380477"/>
                </a:lnTo>
                <a:lnTo>
                  <a:pt x="3029891" y="365968"/>
                </a:lnTo>
                <a:lnTo>
                  <a:pt x="3065688" y="343204"/>
                </a:lnTo>
                <a:lnTo>
                  <a:pt x="3095548" y="313344"/>
                </a:lnTo>
                <a:lnTo>
                  <a:pt x="3118312" y="277547"/>
                </a:lnTo>
                <a:lnTo>
                  <a:pt x="3132821" y="236975"/>
                </a:lnTo>
                <a:lnTo>
                  <a:pt x="3137916" y="192786"/>
                </a:lnTo>
                <a:lnTo>
                  <a:pt x="3132821" y="148596"/>
                </a:lnTo>
                <a:lnTo>
                  <a:pt x="3118312" y="108024"/>
                </a:lnTo>
                <a:lnTo>
                  <a:pt x="3095548" y="72227"/>
                </a:lnTo>
                <a:lnTo>
                  <a:pt x="3065688" y="42367"/>
                </a:lnTo>
                <a:lnTo>
                  <a:pt x="3029891" y="19603"/>
                </a:lnTo>
                <a:lnTo>
                  <a:pt x="2989319" y="5094"/>
                </a:lnTo>
                <a:lnTo>
                  <a:pt x="2945130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966555" y="2908078"/>
            <a:ext cx="1277779" cy="1008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-476" algn="ctr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SERVICIOS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AE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OPO</a:t>
            </a:r>
            <a:r>
              <a:rPr sz="1050" spc="-2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IOS  Y</a:t>
            </a:r>
            <a:r>
              <a:rPr sz="10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AEROLÍNEAS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>
              <a:spcBef>
                <a:spcPts val="23"/>
              </a:spcBef>
            </a:pPr>
            <a:endParaRPr sz="1163">
              <a:latin typeface="Times New Roman"/>
              <a:cs typeface="Times New Roman"/>
            </a:endParaRPr>
          </a:p>
          <a:p>
            <a:pPr marL="36195" algn="ctr"/>
            <a:r>
              <a:rPr sz="1050" spc="-8" dirty="0">
                <a:solidFill>
                  <a:srgbClr val="FFFFFF"/>
                </a:solidFill>
                <a:latin typeface="Arial"/>
                <a:cs typeface="Arial"/>
              </a:rPr>
              <a:t>MRO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46394" y="4447413"/>
            <a:ext cx="2353628" cy="289560"/>
          </a:xfrm>
          <a:custGeom>
            <a:avLst/>
            <a:gdLst/>
            <a:ahLst/>
            <a:cxnLst/>
            <a:rect l="l" t="t" r="r" b="b"/>
            <a:pathLst>
              <a:path w="3138170" h="386079">
                <a:moveTo>
                  <a:pt x="2945130" y="0"/>
                </a:moveTo>
                <a:lnTo>
                  <a:pt x="192786" y="0"/>
                </a:lnTo>
                <a:lnTo>
                  <a:pt x="148596" y="5094"/>
                </a:lnTo>
                <a:lnTo>
                  <a:pt x="108024" y="19603"/>
                </a:lnTo>
                <a:lnTo>
                  <a:pt x="72227" y="42367"/>
                </a:lnTo>
                <a:lnTo>
                  <a:pt x="42367" y="72227"/>
                </a:lnTo>
                <a:lnTo>
                  <a:pt x="19603" y="108024"/>
                </a:lnTo>
                <a:lnTo>
                  <a:pt x="5094" y="148596"/>
                </a:lnTo>
                <a:lnTo>
                  <a:pt x="0" y="192786"/>
                </a:lnTo>
                <a:lnTo>
                  <a:pt x="5094" y="236975"/>
                </a:lnTo>
                <a:lnTo>
                  <a:pt x="19603" y="277547"/>
                </a:lnTo>
                <a:lnTo>
                  <a:pt x="42367" y="313344"/>
                </a:lnTo>
                <a:lnTo>
                  <a:pt x="72227" y="343204"/>
                </a:lnTo>
                <a:lnTo>
                  <a:pt x="108024" y="365968"/>
                </a:lnTo>
                <a:lnTo>
                  <a:pt x="148596" y="380477"/>
                </a:lnTo>
                <a:lnTo>
                  <a:pt x="192786" y="385572"/>
                </a:lnTo>
                <a:lnTo>
                  <a:pt x="2945130" y="385572"/>
                </a:lnTo>
                <a:lnTo>
                  <a:pt x="2989319" y="380477"/>
                </a:lnTo>
                <a:lnTo>
                  <a:pt x="3029891" y="365968"/>
                </a:lnTo>
                <a:lnTo>
                  <a:pt x="3065688" y="343204"/>
                </a:lnTo>
                <a:lnTo>
                  <a:pt x="3095548" y="313344"/>
                </a:lnTo>
                <a:lnTo>
                  <a:pt x="3118312" y="277547"/>
                </a:lnTo>
                <a:lnTo>
                  <a:pt x="3132821" y="236975"/>
                </a:lnTo>
                <a:lnTo>
                  <a:pt x="3137916" y="192786"/>
                </a:lnTo>
                <a:lnTo>
                  <a:pt x="3132821" y="148596"/>
                </a:lnTo>
                <a:lnTo>
                  <a:pt x="3118312" y="108024"/>
                </a:lnTo>
                <a:lnTo>
                  <a:pt x="3095548" y="72227"/>
                </a:lnTo>
                <a:lnTo>
                  <a:pt x="3065688" y="42367"/>
                </a:lnTo>
                <a:lnTo>
                  <a:pt x="3029891" y="19603"/>
                </a:lnTo>
                <a:lnTo>
                  <a:pt x="2989319" y="5094"/>
                </a:lnTo>
                <a:lnTo>
                  <a:pt x="2945130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5446394" y="4978908"/>
            <a:ext cx="2353628" cy="289560"/>
          </a:xfrm>
          <a:custGeom>
            <a:avLst/>
            <a:gdLst/>
            <a:ahLst/>
            <a:cxnLst/>
            <a:rect l="l" t="t" r="r" b="b"/>
            <a:pathLst>
              <a:path w="3138170" h="386079">
                <a:moveTo>
                  <a:pt x="2945130" y="0"/>
                </a:moveTo>
                <a:lnTo>
                  <a:pt x="192786" y="0"/>
                </a:lnTo>
                <a:lnTo>
                  <a:pt x="148596" y="5094"/>
                </a:lnTo>
                <a:lnTo>
                  <a:pt x="108024" y="19603"/>
                </a:lnTo>
                <a:lnTo>
                  <a:pt x="72227" y="42367"/>
                </a:lnTo>
                <a:lnTo>
                  <a:pt x="42367" y="72227"/>
                </a:lnTo>
                <a:lnTo>
                  <a:pt x="19603" y="108024"/>
                </a:lnTo>
                <a:lnTo>
                  <a:pt x="5094" y="148596"/>
                </a:lnTo>
                <a:lnTo>
                  <a:pt x="0" y="192785"/>
                </a:lnTo>
                <a:lnTo>
                  <a:pt x="5094" y="236991"/>
                </a:lnTo>
                <a:lnTo>
                  <a:pt x="19603" y="277570"/>
                </a:lnTo>
                <a:lnTo>
                  <a:pt x="42367" y="313365"/>
                </a:lnTo>
                <a:lnTo>
                  <a:pt x="72227" y="343220"/>
                </a:lnTo>
                <a:lnTo>
                  <a:pt x="108024" y="365977"/>
                </a:lnTo>
                <a:lnTo>
                  <a:pt x="148596" y="380480"/>
                </a:lnTo>
                <a:lnTo>
                  <a:pt x="192786" y="385571"/>
                </a:lnTo>
                <a:lnTo>
                  <a:pt x="2945130" y="385571"/>
                </a:lnTo>
                <a:lnTo>
                  <a:pt x="2989319" y="380480"/>
                </a:lnTo>
                <a:lnTo>
                  <a:pt x="3029891" y="365977"/>
                </a:lnTo>
                <a:lnTo>
                  <a:pt x="3065688" y="343220"/>
                </a:lnTo>
                <a:lnTo>
                  <a:pt x="3095548" y="313365"/>
                </a:lnTo>
                <a:lnTo>
                  <a:pt x="3118312" y="277570"/>
                </a:lnTo>
                <a:lnTo>
                  <a:pt x="3132821" y="236991"/>
                </a:lnTo>
                <a:lnTo>
                  <a:pt x="3137916" y="192785"/>
                </a:lnTo>
                <a:lnTo>
                  <a:pt x="3132821" y="148596"/>
                </a:lnTo>
                <a:lnTo>
                  <a:pt x="3118312" y="108024"/>
                </a:lnTo>
                <a:lnTo>
                  <a:pt x="3095548" y="72227"/>
                </a:lnTo>
                <a:lnTo>
                  <a:pt x="3065688" y="42367"/>
                </a:lnTo>
                <a:lnTo>
                  <a:pt x="3029891" y="19603"/>
                </a:lnTo>
                <a:lnTo>
                  <a:pt x="2989319" y="5094"/>
                </a:lnTo>
                <a:lnTo>
                  <a:pt x="2945130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5446394" y="5522975"/>
            <a:ext cx="2353628" cy="289560"/>
          </a:xfrm>
          <a:custGeom>
            <a:avLst/>
            <a:gdLst/>
            <a:ahLst/>
            <a:cxnLst/>
            <a:rect l="l" t="t" r="r" b="b"/>
            <a:pathLst>
              <a:path w="3138170" h="386079">
                <a:moveTo>
                  <a:pt x="2945130" y="0"/>
                </a:moveTo>
                <a:lnTo>
                  <a:pt x="192786" y="0"/>
                </a:lnTo>
                <a:lnTo>
                  <a:pt x="148596" y="5091"/>
                </a:lnTo>
                <a:lnTo>
                  <a:pt x="108024" y="19594"/>
                </a:lnTo>
                <a:lnTo>
                  <a:pt x="72227" y="42351"/>
                </a:lnTo>
                <a:lnTo>
                  <a:pt x="42367" y="72206"/>
                </a:lnTo>
                <a:lnTo>
                  <a:pt x="19603" y="108001"/>
                </a:lnTo>
                <a:lnTo>
                  <a:pt x="5094" y="148580"/>
                </a:lnTo>
                <a:lnTo>
                  <a:pt x="0" y="192785"/>
                </a:lnTo>
                <a:lnTo>
                  <a:pt x="5094" y="236991"/>
                </a:lnTo>
                <a:lnTo>
                  <a:pt x="19603" y="277570"/>
                </a:lnTo>
                <a:lnTo>
                  <a:pt x="42367" y="313365"/>
                </a:lnTo>
                <a:lnTo>
                  <a:pt x="72227" y="343220"/>
                </a:lnTo>
                <a:lnTo>
                  <a:pt x="108024" y="365977"/>
                </a:lnTo>
                <a:lnTo>
                  <a:pt x="148596" y="380480"/>
                </a:lnTo>
                <a:lnTo>
                  <a:pt x="192786" y="385571"/>
                </a:lnTo>
                <a:lnTo>
                  <a:pt x="2945130" y="385571"/>
                </a:lnTo>
                <a:lnTo>
                  <a:pt x="2989319" y="380480"/>
                </a:lnTo>
                <a:lnTo>
                  <a:pt x="3029891" y="365977"/>
                </a:lnTo>
                <a:lnTo>
                  <a:pt x="3065688" y="343220"/>
                </a:lnTo>
                <a:lnTo>
                  <a:pt x="3095548" y="313365"/>
                </a:lnTo>
                <a:lnTo>
                  <a:pt x="3118312" y="277570"/>
                </a:lnTo>
                <a:lnTo>
                  <a:pt x="3132821" y="236991"/>
                </a:lnTo>
                <a:lnTo>
                  <a:pt x="3137916" y="192785"/>
                </a:lnTo>
                <a:lnTo>
                  <a:pt x="3132821" y="148580"/>
                </a:lnTo>
                <a:lnTo>
                  <a:pt x="3118312" y="108001"/>
                </a:lnTo>
                <a:lnTo>
                  <a:pt x="3095548" y="72206"/>
                </a:lnTo>
                <a:lnTo>
                  <a:pt x="3065688" y="42351"/>
                </a:lnTo>
                <a:lnTo>
                  <a:pt x="3029891" y="19594"/>
                </a:lnTo>
                <a:lnTo>
                  <a:pt x="2989319" y="5091"/>
                </a:lnTo>
                <a:lnTo>
                  <a:pt x="2945130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5696331" y="4498657"/>
            <a:ext cx="1854041" cy="133818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3348">
              <a:spcBef>
                <a:spcPts val="7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PROCESOS</a:t>
            </a:r>
            <a:r>
              <a:rPr sz="1050" spc="-5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ESPECIALES</a:t>
            </a:r>
            <a:endParaRPr sz="1050">
              <a:latin typeface="Arial"/>
              <a:cs typeface="Arial"/>
            </a:endParaRPr>
          </a:p>
          <a:p>
            <a:pPr marL="9525" marR="3810" algn="ctr">
              <a:lnSpc>
                <a:spcPts val="4290"/>
              </a:lnSpc>
              <a:spcBef>
                <a:spcPts val="544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INGENIERÍA Y</a:t>
            </a:r>
            <a:r>
              <a:rPr sz="105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DESARROLLO  SERVICIOS DE</a:t>
            </a:r>
            <a:r>
              <a:rPr sz="1050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SOPORTE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6394" y="1657350"/>
            <a:ext cx="2353628" cy="289560"/>
          </a:xfrm>
          <a:custGeom>
            <a:avLst/>
            <a:gdLst/>
            <a:ahLst/>
            <a:cxnLst/>
            <a:rect l="l" t="t" r="r" b="b"/>
            <a:pathLst>
              <a:path w="3138170" h="386080">
                <a:moveTo>
                  <a:pt x="2945130" y="0"/>
                </a:moveTo>
                <a:lnTo>
                  <a:pt x="192786" y="0"/>
                </a:lnTo>
                <a:lnTo>
                  <a:pt x="148596" y="5094"/>
                </a:lnTo>
                <a:lnTo>
                  <a:pt x="108024" y="19603"/>
                </a:lnTo>
                <a:lnTo>
                  <a:pt x="72227" y="42367"/>
                </a:lnTo>
                <a:lnTo>
                  <a:pt x="42367" y="72227"/>
                </a:lnTo>
                <a:lnTo>
                  <a:pt x="19603" y="108024"/>
                </a:lnTo>
                <a:lnTo>
                  <a:pt x="5094" y="148596"/>
                </a:lnTo>
                <a:lnTo>
                  <a:pt x="0" y="192786"/>
                </a:lnTo>
                <a:lnTo>
                  <a:pt x="5094" y="236975"/>
                </a:lnTo>
                <a:lnTo>
                  <a:pt x="19603" y="277547"/>
                </a:lnTo>
                <a:lnTo>
                  <a:pt x="42367" y="313344"/>
                </a:lnTo>
                <a:lnTo>
                  <a:pt x="72227" y="343204"/>
                </a:lnTo>
                <a:lnTo>
                  <a:pt x="108024" y="365968"/>
                </a:lnTo>
                <a:lnTo>
                  <a:pt x="148596" y="380477"/>
                </a:lnTo>
                <a:lnTo>
                  <a:pt x="192786" y="385572"/>
                </a:lnTo>
                <a:lnTo>
                  <a:pt x="2945130" y="385572"/>
                </a:lnTo>
                <a:lnTo>
                  <a:pt x="2989319" y="380477"/>
                </a:lnTo>
                <a:lnTo>
                  <a:pt x="3029891" y="365968"/>
                </a:lnTo>
                <a:lnTo>
                  <a:pt x="3065688" y="343204"/>
                </a:lnTo>
                <a:lnTo>
                  <a:pt x="3095548" y="313344"/>
                </a:lnTo>
                <a:lnTo>
                  <a:pt x="3118312" y="277547"/>
                </a:lnTo>
                <a:lnTo>
                  <a:pt x="3132821" y="236975"/>
                </a:lnTo>
                <a:lnTo>
                  <a:pt x="3137916" y="192786"/>
                </a:lnTo>
                <a:lnTo>
                  <a:pt x="3132821" y="148596"/>
                </a:lnTo>
                <a:lnTo>
                  <a:pt x="3118312" y="108024"/>
                </a:lnTo>
                <a:lnTo>
                  <a:pt x="3095548" y="72227"/>
                </a:lnTo>
                <a:lnTo>
                  <a:pt x="3065688" y="42367"/>
                </a:lnTo>
                <a:lnTo>
                  <a:pt x="3029891" y="19603"/>
                </a:lnTo>
                <a:lnTo>
                  <a:pt x="2989319" y="5094"/>
                </a:lnTo>
                <a:lnTo>
                  <a:pt x="2945130" y="0"/>
                </a:lnTo>
                <a:close/>
              </a:path>
            </a:pathLst>
          </a:custGeom>
          <a:solidFill>
            <a:srgbClr val="6DAC3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5634608" y="1707737"/>
            <a:ext cx="1978343" cy="71413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CENTROS DE</a:t>
            </a:r>
            <a:r>
              <a:rPr sz="1050"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INVESTIGACIÓN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39052"/>
            <a:r>
              <a:rPr sz="1050" spc="-4" dirty="0">
                <a:solidFill>
                  <a:srgbClr val="FFFFFF"/>
                </a:solidFill>
                <a:latin typeface="Arial"/>
                <a:cs typeface="Arial"/>
              </a:rPr>
              <a:t>INSTITUCIONES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9" dirty="0">
                <a:solidFill>
                  <a:srgbClr val="FFFFFF"/>
                </a:solidFill>
                <a:latin typeface="Arial"/>
                <a:cs typeface="Arial"/>
              </a:rPr>
              <a:t>EDUCATIVAS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74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6950583" y="857250"/>
            <a:ext cx="1338739" cy="627698"/>
          </a:xfrm>
          <a:custGeom>
            <a:avLst/>
            <a:gdLst/>
            <a:ahLst/>
            <a:cxnLst/>
            <a:rect l="l" t="t" r="r" b="b"/>
            <a:pathLst>
              <a:path w="1784984" h="836930">
                <a:moveTo>
                  <a:pt x="0" y="836676"/>
                </a:moveTo>
                <a:lnTo>
                  <a:pt x="1784603" y="836676"/>
                </a:lnTo>
                <a:lnTo>
                  <a:pt x="1784603" y="0"/>
                </a:lnTo>
                <a:lnTo>
                  <a:pt x="0" y="0"/>
                </a:lnTo>
                <a:lnTo>
                  <a:pt x="0" y="83667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050024" y="955547"/>
            <a:ext cx="1080134" cy="45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134999" y="1484756"/>
            <a:ext cx="6455664" cy="4499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18203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713" y="1616964"/>
            <a:ext cx="1734503" cy="434340"/>
          </a:xfrm>
          <a:custGeom>
            <a:avLst/>
            <a:gdLst/>
            <a:ahLst/>
            <a:cxnLst/>
            <a:rect l="l" t="t" r="r" b="b"/>
            <a:pathLst>
              <a:path w="2312670" h="579119">
                <a:moveTo>
                  <a:pt x="0" y="579120"/>
                </a:moveTo>
                <a:lnTo>
                  <a:pt x="2312416" y="579120"/>
                </a:lnTo>
                <a:lnTo>
                  <a:pt x="2312416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2343055" y="1616964"/>
            <a:ext cx="1749743" cy="434340"/>
          </a:xfrm>
          <a:custGeom>
            <a:avLst/>
            <a:gdLst/>
            <a:ahLst/>
            <a:cxnLst/>
            <a:rect l="l" t="t" r="r" b="b"/>
            <a:pathLst>
              <a:path w="2332990" h="579119">
                <a:moveTo>
                  <a:pt x="0" y="579120"/>
                </a:moveTo>
                <a:lnTo>
                  <a:pt x="2332608" y="579120"/>
                </a:lnTo>
                <a:lnTo>
                  <a:pt x="2332608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092512" y="1616964"/>
            <a:ext cx="1343501" cy="434340"/>
          </a:xfrm>
          <a:custGeom>
            <a:avLst/>
            <a:gdLst/>
            <a:ahLst/>
            <a:cxnLst/>
            <a:rect l="l" t="t" r="r" b="b"/>
            <a:pathLst>
              <a:path w="1791334" h="579119">
                <a:moveTo>
                  <a:pt x="0" y="579120"/>
                </a:moveTo>
                <a:lnTo>
                  <a:pt x="1790827" y="579120"/>
                </a:lnTo>
                <a:lnTo>
                  <a:pt x="1790827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5435631" y="1616964"/>
            <a:ext cx="1550194" cy="434340"/>
          </a:xfrm>
          <a:custGeom>
            <a:avLst/>
            <a:gdLst/>
            <a:ahLst/>
            <a:cxnLst/>
            <a:rect l="l" t="t" r="r" b="b"/>
            <a:pathLst>
              <a:path w="2066925" h="579119">
                <a:moveTo>
                  <a:pt x="0" y="579120"/>
                </a:moveTo>
                <a:lnTo>
                  <a:pt x="2066417" y="579120"/>
                </a:lnTo>
                <a:lnTo>
                  <a:pt x="2066417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985445" y="1616964"/>
            <a:ext cx="1550194" cy="434340"/>
          </a:xfrm>
          <a:custGeom>
            <a:avLst/>
            <a:gdLst/>
            <a:ahLst/>
            <a:cxnLst/>
            <a:rect l="l" t="t" r="r" b="b"/>
            <a:pathLst>
              <a:path w="2066925" h="579119">
                <a:moveTo>
                  <a:pt x="0" y="579120"/>
                </a:moveTo>
                <a:lnTo>
                  <a:pt x="2066417" y="579120"/>
                </a:lnTo>
                <a:lnTo>
                  <a:pt x="2066417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608713" y="2051304"/>
            <a:ext cx="1734503" cy="2659380"/>
          </a:xfrm>
          <a:custGeom>
            <a:avLst/>
            <a:gdLst/>
            <a:ahLst/>
            <a:cxnLst/>
            <a:rect l="l" t="t" r="r" b="b"/>
            <a:pathLst>
              <a:path w="2312670" h="3545840">
                <a:moveTo>
                  <a:pt x="0" y="3545840"/>
                </a:moveTo>
                <a:lnTo>
                  <a:pt x="2312416" y="3545840"/>
                </a:lnTo>
                <a:lnTo>
                  <a:pt x="2312416" y="0"/>
                </a:lnTo>
                <a:lnTo>
                  <a:pt x="0" y="0"/>
                </a:lnTo>
                <a:lnTo>
                  <a:pt x="0" y="354584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343055" y="2051304"/>
            <a:ext cx="1749743" cy="278130"/>
          </a:xfrm>
          <a:custGeom>
            <a:avLst/>
            <a:gdLst/>
            <a:ahLst/>
            <a:cxnLst/>
            <a:rect l="l" t="t" r="r" b="b"/>
            <a:pathLst>
              <a:path w="2332990" h="370839">
                <a:moveTo>
                  <a:pt x="0" y="370839"/>
                </a:moveTo>
                <a:lnTo>
                  <a:pt x="2332608" y="370839"/>
                </a:lnTo>
                <a:lnTo>
                  <a:pt x="233260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4092512" y="2051304"/>
            <a:ext cx="1343501" cy="278130"/>
          </a:xfrm>
          <a:custGeom>
            <a:avLst/>
            <a:gdLst/>
            <a:ahLst/>
            <a:cxnLst/>
            <a:rect l="l" t="t" r="r" b="b"/>
            <a:pathLst>
              <a:path w="1791334" h="370839">
                <a:moveTo>
                  <a:pt x="0" y="370839"/>
                </a:moveTo>
                <a:lnTo>
                  <a:pt x="1790827" y="370839"/>
                </a:lnTo>
                <a:lnTo>
                  <a:pt x="179082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435631" y="2051304"/>
            <a:ext cx="1550194" cy="278130"/>
          </a:xfrm>
          <a:custGeom>
            <a:avLst/>
            <a:gdLst/>
            <a:ahLst/>
            <a:cxnLst/>
            <a:rect l="l" t="t" r="r" b="b"/>
            <a:pathLst>
              <a:path w="2066925" h="370839">
                <a:moveTo>
                  <a:pt x="0" y="370839"/>
                </a:moveTo>
                <a:lnTo>
                  <a:pt x="2066417" y="370839"/>
                </a:lnTo>
                <a:lnTo>
                  <a:pt x="206641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6985445" y="2051304"/>
            <a:ext cx="1550194" cy="278130"/>
          </a:xfrm>
          <a:custGeom>
            <a:avLst/>
            <a:gdLst/>
            <a:ahLst/>
            <a:cxnLst/>
            <a:rect l="l" t="t" r="r" b="b"/>
            <a:pathLst>
              <a:path w="2066925" h="370839">
                <a:moveTo>
                  <a:pt x="0" y="370839"/>
                </a:moveTo>
                <a:lnTo>
                  <a:pt x="2066417" y="370839"/>
                </a:lnTo>
                <a:lnTo>
                  <a:pt x="2066417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2343055" y="2329433"/>
            <a:ext cx="1749743" cy="800100"/>
          </a:xfrm>
          <a:custGeom>
            <a:avLst/>
            <a:gdLst/>
            <a:ahLst/>
            <a:cxnLst/>
            <a:rect l="l" t="t" r="r" b="b"/>
            <a:pathLst>
              <a:path w="2332990" h="1066800">
                <a:moveTo>
                  <a:pt x="0" y="1066800"/>
                </a:moveTo>
                <a:lnTo>
                  <a:pt x="2332608" y="1066800"/>
                </a:lnTo>
                <a:lnTo>
                  <a:pt x="2332608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092512" y="2329433"/>
            <a:ext cx="1343501" cy="800100"/>
          </a:xfrm>
          <a:custGeom>
            <a:avLst/>
            <a:gdLst/>
            <a:ahLst/>
            <a:cxnLst/>
            <a:rect l="l" t="t" r="r" b="b"/>
            <a:pathLst>
              <a:path w="1791334" h="1066800">
                <a:moveTo>
                  <a:pt x="0" y="1066800"/>
                </a:moveTo>
                <a:lnTo>
                  <a:pt x="1790827" y="1066800"/>
                </a:lnTo>
                <a:lnTo>
                  <a:pt x="179082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5435631" y="2329433"/>
            <a:ext cx="1550194" cy="800100"/>
          </a:xfrm>
          <a:custGeom>
            <a:avLst/>
            <a:gdLst/>
            <a:ahLst/>
            <a:cxnLst/>
            <a:rect l="l" t="t" r="r" b="b"/>
            <a:pathLst>
              <a:path w="2066925" h="1066800">
                <a:moveTo>
                  <a:pt x="0" y="1066800"/>
                </a:moveTo>
                <a:lnTo>
                  <a:pt x="2066417" y="1066800"/>
                </a:lnTo>
                <a:lnTo>
                  <a:pt x="206641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985445" y="2329433"/>
            <a:ext cx="1550194" cy="800100"/>
          </a:xfrm>
          <a:custGeom>
            <a:avLst/>
            <a:gdLst/>
            <a:ahLst/>
            <a:cxnLst/>
            <a:rect l="l" t="t" r="r" b="b"/>
            <a:pathLst>
              <a:path w="2066925" h="1066800">
                <a:moveTo>
                  <a:pt x="0" y="1066800"/>
                </a:moveTo>
                <a:lnTo>
                  <a:pt x="2066417" y="1066800"/>
                </a:lnTo>
                <a:lnTo>
                  <a:pt x="2066417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343055" y="3129533"/>
            <a:ext cx="1749743" cy="434340"/>
          </a:xfrm>
          <a:custGeom>
            <a:avLst/>
            <a:gdLst/>
            <a:ahLst/>
            <a:cxnLst/>
            <a:rect l="l" t="t" r="r" b="b"/>
            <a:pathLst>
              <a:path w="2332990" h="579120">
                <a:moveTo>
                  <a:pt x="0" y="579119"/>
                </a:moveTo>
                <a:lnTo>
                  <a:pt x="2332608" y="579119"/>
                </a:lnTo>
                <a:lnTo>
                  <a:pt x="2332608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4092512" y="3129533"/>
            <a:ext cx="1343501" cy="434340"/>
          </a:xfrm>
          <a:custGeom>
            <a:avLst/>
            <a:gdLst/>
            <a:ahLst/>
            <a:cxnLst/>
            <a:rect l="l" t="t" r="r" b="b"/>
            <a:pathLst>
              <a:path w="1791334" h="579120">
                <a:moveTo>
                  <a:pt x="0" y="579119"/>
                </a:moveTo>
                <a:lnTo>
                  <a:pt x="1790827" y="579119"/>
                </a:lnTo>
                <a:lnTo>
                  <a:pt x="1790827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435631" y="3129533"/>
            <a:ext cx="1550194" cy="434340"/>
          </a:xfrm>
          <a:custGeom>
            <a:avLst/>
            <a:gdLst/>
            <a:ahLst/>
            <a:cxnLst/>
            <a:rect l="l" t="t" r="r" b="b"/>
            <a:pathLst>
              <a:path w="2066925" h="579120">
                <a:moveTo>
                  <a:pt x="0" y="579119"/>
                </a:moveTo>
                <a:lnTo>
                  <a:pt x="2066417" y="579119"/>
                </a:lnTo>
                <a:lnTo>
                  <a:pt x="2066417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985445" y="3129533"/>
            <a:ext cx="1550194" cy="434340"/>
          </a:xfrm>
          <a:custGeom>
            <a:avLst/>
            <a:gdLst/>
            <a:ahLst/>
            <a:cxnLst/>
            <a:rect l="l" t="t" r="r" b="b"/>
            <a:pathLst>
              <a:path w="2066925" h="579120">
                <a:moveTo>
                  <a:pt x="0" y="579119"/>
                </a:moveTo>
                <a:lnTo>
                  <a:pt x="2066417" y="579119"/>
                </a:lnTo>
                <a:lnTo>
                  <a:pt x="2066417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343055" y="3563874"/>
            <a:ext cx="1749743" cy="278130"/>
          </a:xfrm>
          <a:custGeom>
            <a:avLst/>
            <a:gdLst/>
            <a:ahLst/>
            <a:cxnLst/>
            <a:rect l="l" t="t" r="r" b="b"/>
            <a:pathLst>
              <a:path w="2332990" h="370839">
                <a:moveTo>
                  <a:pt x="0" y="370839"/>
                </a:moveTo>
                <a:lnTo>
                  <a:pt x="2332608" y="370839"/>
                </a:lnTo>
                <a:lnTo>
                  <a:pt x="2332608" y="0"/>
                </a:lnTo>
                <a:lnTo>
                  <a:pt x="0" y="0"/>
                </a:lnTo>
                <a:lnTo>
                  <a:pt x="0" y="37083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2343055" y="3842003"/>
            <a:ext cx="1749743" cy="434340"/>
          </a:xfrm>
          <a:custGeom>
            <a:avLst/>
            <a:gdLst/>
            <a:ahLst/>
            <a:cxnLst/>
            <a:rect l="l" t="t" r="r" b="b"/>
            <a:pathLst>
              <a:path w="2332990" h="579120">
                <a:moveTo>
                  <a:pt x="0" y="579119"/>
                </a:moveTo>
                <a:lnTo>
                  <a:pt x="2332608" y="579119"/>
                </a:lnTo>
                <a:lnTo>
                  <a:pt x="2332608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2343055" y="4276343"/>
            <a:ext cx="1749743" cy="434340"/>
          </a:xfrm>
          <a:custGeom>
            <a:avLst/>
            <a:gdLst/>
            <a:ahLst/>
            <a:cxnLst/>
            <a:rect l="l" t="t" r="r" b="b"/>
            <a:pathLst>
              <a:path w="2332990" h="579120">
                <a:moveTo>
                  <a:pt x="0" y="579119"/>
                </a:moveTo>
                <a:lnTo>
                  <a:pt x="2332608" y="579119"/>
                </a:lnTo>
                <a:lnTo>
                  <a:pt x="2332608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03951" y="1612202"/>
          <a:ext cx="7928133" cy="3091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0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5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8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8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object 24"/>
          <p:cNvSpPr/>
          <p:nvPr/>
        </p:nvSpPr>
        <p:spPr>
          <a:xfrm>
            <a:off x="765810" y="1744942"/>
            <a:ext cx="1499711" cy="17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2527363" y="1744942"/>
            <a:ext cx="1456468" cy="179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4238721" y="1653692"/>
            <a:ext cx="1169479" cy="179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4489038" y="1836801"/>
            <a:ext cx="641413" cy="179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5638896" y="1744942"/>
            <a:ext cx="1226153" cy="179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7245001" y="1653692"/>
            <a:ext cx="1152430" cy="17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7346727" y="1836801"/>
            <a:ext cx="910285" cy="179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1436750" y="3292507"/>
            <a:ext cx="157734" cy="179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3178016" y="2101501"/>
            <a:ext cx="157734" cy="179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4724496" y="2101501"/>
            <a:ext cx="157733" cy="179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6171724" y="2101501"/>
            <a:ext cx="157733" cy="179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7721632" y="2101501"/>
            <a:ext cx="157733" cy="179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2592514" y="2640807"/>
            <a:ext cx="543677" cy="179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068289" y="2640807"/>
            <a:ext cx="844153" cy="179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4364450" y="2640807"/>
            <a:ext cx="879100" cy="179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5629751" y="2366486"/>
            <a:ext cx="650747" cy="179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6227540" y="2366486"/>
            <a:ext cx="689981" cy="1794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5616035" y="2549366"/>
            <a:ext cx="1320812" cy="179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5760053" y="2732247"/>
            <a:ext cx="759713" cy="1794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6484906" y="2732247"/>
            <a:ext cx="289559" cy="1794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5964651" y="2915088"/>
            <a:ext cx="575005" cy="1796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7550181" y="2640807"/>
            <a:ext cx="492061" cy="1794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2795111" y="3258217"/>
            <a:ext cx="681885" cy="17945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3432906" y="3258217"/>
            <a:ext cx="312038" cy="1794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4299299" y="3166777"/>
            <a:ext cx="1046512" cy="1794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4388453" y="3349657"/>
            <a:ext cx="835914" cy="1794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5638895" y="3166777"/>
            <a:ext cx="1252823" cy="1794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5888069" y="3349657"/>
            <a:ext cx="725490" cy="1794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7482745" y="3166777"/>
            <a:ext cx="671227" cy="1794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7138701" y="3349657"/>
            <a:ext cx="574786" cy="1794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/>
          <p:nvPr/>
        </p:nvSpPr>
        <p:spPr>
          <a:xfrm>
            <a:off x="7649622" y="3349657"/>
            <a:ext cx="780526" cy="17945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/>
          <p:nvPr/>
        </p:nvSpPr>
        <p:spPr>
          <a:xfrm>
            <a:off x="8343424" y="3349657"/>
            <a:ext cx="80009" cy="17945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/>
          <p:nvPr/>
        </p:nvSpPr>
        <p:spPr>
          <a:xfrm>
            <a:off x="2991707" y="3614128"/>
            <a:ext cx="565784" cy="1796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7" name="object 57"/>
          <p:cNvSpPr/>
          <p:nvPr/>
        </p:nvSpPr>
        <p:spPr>
          <a:xfrm>
            <a:off x="2641663" y="3879341"/>
            <a:ext cx="466620" cy="17945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8" name="object 58"/>
          <p:cNvSpPr/>
          <p:nvPr/>
        </p:nvSpPr>
        <p:spPr>
          <a:xfrm>
            <a:off x="3030569" y="3879341"/>
            <a:ext cx="869252" cy="1794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2776537" y="4062222"/>
            <a:ext cx="954977" cy="17945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2520505" y="4313872"/>
            <a:ext cx="1506473" cy="1794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2931128" y="4496753"/>
            <a:ext cx="644223" cy="17945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677342" y="4880420"/>
            <a:ext cx="3998214" cy="13487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4622291" y="4880420"/>
            <a:ext cx="75438" cy="13487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4660010" y="4880420"/>
            <a:ext cx="1244441" cy="13487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677342" y="5017313"/>
            <a:ext cx="831942" cy="1351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677342" y="5154931"/>
            <a:ext cx="750856" cy="13487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677341" y="5292090"/>
            <a:ext cx="1005935" cy="1348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2560797" y="1076001"/>
            <a:ext cx="4329208" cy="23797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902000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161</Words>
  <Application>Microsoft Office PowerPoint</Application>
  <PresentationFormat>Presentación en pantalla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Coordinacion de Concertacion con Colegios Estatales</cp:lastModifiedBy>
  <cp:revision>5</cp:revision>
  <dcterms:created xsi:type="dcterms:W3CDTF">2017-09-12T15:20:44Z</dcterms:created>
  <dcterms:modified xsi:type="dcterms:W3CDTF">2018-03-13T17:51:22Z</dcterms:modified>
</cp:coreProperties>
</file>