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E683C-C344-4BD6-AD69-04943BEC8871}" type="doc">
      <dgm:prSet loTypeId="urn:microsoft.com/office/officeart/2005/8/layout/h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27302A7-2403-4471-B596-F95203000E08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Microsoft Office </a:t>
          </a:r>
          <a:r>
            <a:rPr lang="es-ES" b="1" dirty="0" err="1" smtClean="0">
              <a:solidFill>
                <a:schemeClr val="tx1"/>
              </a:solidFill>
            </a:rPr>
            <a:t>Specialist</a:t>
          </a:r>
          <a:endParaRPr lang="es-ES" dirty="0">
            <a:solidFill>
              <a:schemeClr val="tx1"/>
            </a:solidFill>
          </a:endParaRPr>
        </a:p>
      </dgm:t>
    </dgm:pt>
    <dgm:pt modelId="{F52EC7B0-FD7B-4A7B-8844-9A8A11D007FD}" type="parTrans" cxnId="{0121E7CD-E233-404B-94A8-142B8BC414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5E97DA0-B300-4929-A9DE-0D2E9AC642C8}" type="sibTrans" cxnId="{0121E7CD-E233-404B-94A8-142B8BC414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32913F5-7054-46E4-86FC-57E11FCD2BFC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Word</a:t>
          </a:r>
          <a:endParaRPr lang="es-ES" dirty="0">
            <a:solidFill>
              <a:schemeClr val="tx1"/>
            </a:solidFill>
          </a:endParaRPr>
        </a:p>
      </dgm:t>
    </dgm:pt>
    <dgm:pt modelId="{77103895-4B2D-488A-BC95-652D4702DF9F}" type="parTrans" cxnId="{21D6F988-70DD-463B-A6CA-25D55E4EE35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A27EB75-81B8-4835-B7D0-8961632B4A85}" type="sibTrans" cxnId="{21D6F988-70DD-463B-A6CA-25D55E4EE35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B855DB5-AB3C-4106-BA4F-6A36193ECB47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Microsoft </a:t>
          </a:r>
          <a:r>
            <a:rPr lang="es-ES" dirty="0" err="1" smtClean="0">
              <a:solidFill>
                <a:schemeClr val="tx1"/>
              </a:solidFill>
            </a:rPr>
            <a:t>Technology</a:t>
          </a:r>
          <a:r>
            <a:rPr lang="es-ES" dirty="0" smtClean="0">
              <a:solidFill>
                <a:schemeClr val="tx1"/>
              </a:solidFill>
            </a:rPr>
            <a:t> </a:t>
          </a:r>
          <a:r>
            <a:rPr lang="es-ES" dirty="0" err="1" smtClean="0">
              <a:solidFill>
                <a:schemeClr val="tx1"/>
              </a:solidFill>
            </a:rPr>
            <a:t>Associate</a:t>
          </a:r>
          <a:endParaRPr lang="es-ES" dirty="0">
            <a:solidFill>
              <a:schemeClr val="tx1"/>
            </a:solidFill>
          </a:endParaRPr>
        </a:p>
      </dgm:t>
    </dgm:pt>
    <dgm:pt modelId="{2F64C212-4BDC-4AB5-9C01-B5309549973F}" type="parTrans" cxnId="{56E7C018-2D12-46FA-9B45-5FCDAAA30B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17584B5-1D81-4BEF-A8FB-7252270FAE12}" type="sibTrans" cxnId="{56E7C018-2D12-46FA-9B45-5FCDAAA30B7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F15FEBB-5872-43D8-B3C1-E56678269E51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Fundamentos de Redes</a:t>
          </a:r>
          <a:endParaRPr lang="es-ES" dirty="0">
            <a:solidFill>
              <a:schemeClr val="tx1"/>
            </a:solidFill>
          </a:endParaRPr>
        </a:p>
      </dgm:t>
    </dgm:pt>
    <dgm:pt modelId="{706659E6-1B65-4CF0-8459-301CE8D086B7}" type="parTrans" cxnId="{A6201641-22CF-465F-8C75-8148A8485C7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C58825F-036A-450D-B18E-258A38CFDF4A}" type="sibTrans" cxnId="{A6201641-22CF-465F-8C75-8148A8485C7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672BD5B-C90F-450C-9DFC-DA5B86F4CCC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F. Desarrollo de Software</a:t>
          </a:r>
          <a:endParaRPr lang="es-ES" dirty="0">
            <a:solidFill>
              <a:schemeClr val="tx1"/>
            </a:solidFill>
          </a:endParaRPr>
        </a:p>
      </dgm:t>
    </dgm:pt>
    <dgm:pt modelId="{ED6D83FE-DE9C-472E-B949-D774EFF484C8}" type="parTrans" cxnId="{14F3F30A-E894-4F7C-A9C9-F962053B3C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62C7112-6966-4E6E-80E1-4FEA7827E750}" type="sibTrans" cxnId="{14F3F30A-E894-4F7C-A9C9-F962053B3C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68E534B-B42D-4E36-83E7-73FE2ED92ECA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Microsoft </a:t>
          </a:r>
          <a:r>
            <a:rPr lang="es-ES" b="1" dirty="0" err="1" smtClean="0">
              <a:solidFill>
                <a:schemeClr val="tx1"/>
              </a:solidFill>
            </a:rPr>
            <a:t>Certified</a:t>
          </a:r>
          <a:r>
            <a:rPr lang="es-ES" b="1" dirty="0" smtClean="0">
              <a:solidFill>
                <a:schemeClr val="tx1"/>
              </a:solidFill>
            </a:rPr>
            <a:t> </a:t>
          </a:r>
          <a:r>
            <a:rPr lang="es-ES" b="1" dirty="0" err="1" smtClean="0">
              <a:solidFill>
                <a:schemeClr val="tx1"/>
              </a:solidFill>
            </a:rPr>
            <a:t>Educator</a:t>
          </a:r>
          <a:endParaRPr lang="es-ES" dirty="0">
            <a:solidFill>
              <a:schemeClr val="tx1"/>
            </a:solidFill>
          </a:endParaRPr>
        </a:p>
      </dgm:t>
    </dgm:pt>
    <dgm:pt modelId="{D1C2F307-499B-443A-91CA-885CF470F93D}" type="parTrans" cxnId="{5B44679F-D29B-4D23-8FFA-EEDBB3605BA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1C140A3-811F-4003-969B-71C3A5B9E14D}" type="sibTrans" cxnId="{5B44679F-D29B-4D23-8FFA-EEDBB3605BA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555945F-AB6A-4D8E-B236-45B5F02157BF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Alfabetización Tecnológica para Educadores (alineada al Marco de Competencia docente en TIC de la UNESCO).</a:t>
          </a:r>
          <a:endParaRPr lang="es-ES" dirty="0">
            <a:solidFill>
              <a:schemeClr val="tx1"/>
            </a:solidFill>
          </a:endParaRPr>
        </a:p>
      </dgm:t>
    </dgm:pt>
    <dgm:pt modelId="{FBC3351B-B901-415E-815F-A2686F5BB98E}" type="parTrans" cxnId="{E0FFB6D8-7C70-4245-9A60-0E3917D8E99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8AD2552-7634-42F1-8D34-9B815572C48D}" type="sibTrans" cxnId="{E0FFB6D8-7C70-4245-9A60-0E3917D8E99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E9BFA3A-5B7C-4773-94D6-7CE807FAAF49}">
      <dgm:prSet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IC3 Digital </a:t>
          </a:r>
          <a:r>
            <a:rPr lang="es-ES" b="1" dirty="0" err="1" smtClean="0">
              <a:solidFill>
                <a:schemeClr val="tx1"/>
              </a:solidFill>
            </a:rPr>
            <a:t>Literacy</a:t>
          </a:r>
          <a:endParaRPr lang="es-ES" dirty="0">
            <a:solidFill>
              <a:schemeClr val="tx1"/>
            </a:solidFill>
          </a:endParaRPr>
        </a:p>
      </dgm:t>
    </dgm:pt>
    <dgm:pt modelId="{559C4580-9398-47CA-9C89-757F71204B8D}" type="parTrans" cxnId="{B84D3CEE-325B-4931-8E93-429ADA59A31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25941FE-8802-479F-8F63-0FB11652B1F0}" type="sibTrans" cxnId="{B84D3CEE-325B-4931-8E93-429ADA59A31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555714C-836B-45E0-9872-74A4E6B506F6}">
      <dgm:prSet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Adobe </a:t>
          </a:r>
          <a:r>
            <a:rPr lang="es-ES" b="1" dirty="0" err="1" smtClean="0">
              <a:solidFill>
                <a:schemeClr val="tx1"/>
              </a:solidFill>
            </a:rPr>
            <a:t>Certified</a:t>
          </a:r>
          <a:r>
            <a:rPr lang="es-ES" b="1" dirty="0" smtClean="0">
              <a:solidFill>
                <a:schemeClr val="tx1"/>
              </a:solidFill>
            </a:rPr>
            <a:t> </a:t>
          </a:r>
          <a:r>
            <a:rPr lang="es-ES" b="1" dirty="0" err="1" smtClean="0">
              <a:solidFill>
                <a:schemeClr val="tx1"/>
              </a:solidFill>
            </a:rPr>
            <a:t>Associate</a:t>
          </a:r>
          <a:endParaRPr lang="es-ES" dirty="0">
            <a:solidFill>
              <a:schemeClr val="tx1"/>
            </a:solidFill>
          </a:endParaRPr>
        </a:p>
      </dgm:t>
    </dgm:pt>
    <dgm:pt modelId="{095E6A12-0A35-4060-8E11-1E572F70A0F2}" type="parTrans" cxnId="{DA867C04-ED68-4B9F-8B61-4CF9B4851B0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FF396EB-E166-4712-A6E0-56FA0045B7F0}" type="sibTrans" cxnId="{DA867C04-ED68-4B9F-8B61-4CF9B4851B0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86281B8-7A65-40C2-B261-6BC8A44F67CD}">
      <dgm:prSet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Autodesk </a:t>
          </a:r>
          <a:r>
            <a:rPr lang="es-ES" b="1" dirty="0" err="1" smtClean="0">
              <a:solidFill>
                <a:schemeClr val="tx1"/>
              </a:solidFill>
            </a:rPr>
            <a:t>Certified</a:t>
          </a:r>
          <a:r>
            <a:rPr lang="es-ES" b="1" dirty="0" smtClean="0">
              <a:solidFill>
                <a:schemeClr val="tx1"/>
              </a:solidFill>
            </a:rPr>
            <a:t> </a:t>
          </a:r>
          <a:r>
            <a:rPr lang="es-ES" b="1" dirty="0" err="1" smtClean="0">
              <a:solidFill>
                <a:schemeClr val="tx1"/>
              </a:solidFill>
            </a:rPr>
            <a:t>User</a:t>
          </a:r>
          <a:endParaRPr lang="es-ES" dirty="0">
            <a:solidFill>
              <a:schemeClr val="tx1"/>
            </a:solidFill>
          </a:endParaRPr>
        </a:p>
      </dgm:t>
    </dgm:pt>
    <dgm:pt modelId="{DCF39C9B-38D3-412C-A682-AB0A09A99D28}" type="parTrans" cxnId="{5B0FB1D8-9FF1-4B29-89C6-F7F8B19D7A6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6115915-5765-4E5F-B15A-84DE36AB0F5F}" type="sibTrans" cxnId="{5B0FB1D8-9FF1-4B29-89C6-F7F8B19D7A6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D370396-44D7-4E15-8157-2A0F3235CEF5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Excel</a:t>
          </a:r>
          <a:endParaRPr lang="es-ES" dirty="0">
            <a:solidFill>
              <a:schemeClr val="tx1"/>
            </a:solidFill>
          </a:endParaRPr>
        </a:p>
      </dgm:t>
    </dgm:pt>
    <dgm:pt modelId="{07003EC3-ADAD-4D20-B7B8-75501C1946B5}" type="parTrans" cxnId="{EBC6CBA7-B045-416B-BCCA-E55BA5C31C4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F521B85-3882-40A1-B1ED-299C3AEEFC57}" type="sibTrans" cxnId="{EBC6CBA7-B045-416B-BCCA-E55BA5C31C4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298621-F4C4-4677-897C-97EF5CFFC62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PowerPoint</a:t>
          </a:r>
          <a:endParaRPr lang="es-ES" dirty="0">
            <a:solidFill>
              <a:schemeClr val="tx1"/>
            </a:solidFill>
          </a:endParaRPr>
        </a:p>
      </dgm:t>
    </dgm:pt>
    <dgm:pt modelId="{2C314D58-5862-4755-9DDD-05F47E4697E8}" type="parTrans" cxnId="{2BEAF334-7E7F-4535-AA6B-34E2F97EA2D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64B4348-C75C-4970-9828-02E6DFD20B2F}" type="sibTrans" cxnId="{2BEAF334-7E7F-4535-AA6B-34E2F97EA2D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ABB10C6-9BC3-4B6D-8D81-07B81F222AEE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Word </a:t>
          </a:r>
          <a:r>
            <a:rPr lang="es-ES" dirty="0" err="1" smtClean="0">
              <a:solidFill>
                <a:schemeClr val="tx1"/>
              </a:solidFill>
            </a:rPr>
            <a:t>Expert</a:t>
          </a:r>
          <a:endParaRPr lang="es-ES" dirty="0">
            <a:solidFill>
              <a:schemeClr val="tx1"/>
            </a:solidFill>
          </a:endParaRPr>
        </a:p>
      </dgm:t>
    </dgm:pt>
    <dgm:pt modelId="{4203C4DC-1074-4F69-958D-4F7D8FF8E366}" type="parTrans" cxnId="{A43CBD8B-D3DE-491F-9559-216B6AEAA81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C3FFAA2-5C88-4BED-810E-7AFD1494625D}" type="sibTrans" cxnId="{A43CBD8B-D3DE-491F-9559-216B6AEAA81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66A3CCC-9147-424D-9D05-52E02085ACD5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Excel </a:t>
          </a:r>
          <a:r>
            <a:rPr lang="es-ES" dirty="0" err="1" smtClean="0">
              <a:solidFill>
                <a:schemeClr val="tx1"/>
              </a:solidFill>
            </a:rPr>
            <a:t>Expert</a:t>
          </a:r>
          <a:endParaRPr lang="es-ES" dirty="0">
            <a:solidFill>
              <a:schemeClr val="tx1"/>
            </a:solidFill>
          </a:endParaRPr>
        </a:p>
      </dgm:t>
    </dgm:pt>
    <dgm:pt modelId="{CBE40A15-CEAB-42A0-A9CD-120C33D38F8A}" type="parTrans" cxnId="{022431E8-BDB4-4244-9274-581C9317A5F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8ADF1E9-536B-4C5D-A957-EA4BC1BAC832}" type="sibTrans" cxnId="{022431E8-BDB4-4244-9274-581C9317A5F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3873344-8692-42FE-B315-979E52E7D91C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Outlook</a:t>
          </a:r>
          <a:endParaRPr lang="es-ES" dirty="0">
            <a:solidFill>
              <a:schemeClr val="tx1"/>
            </a:solidFill>
          </a:endParaRPr>
        </a:p>
      </dgm:t>
    </dgm:pt>
    <dgm:pt modelId="{00CB6EFD-FB8D-4F65-A057-C94192872135}" type="parTrans" cxnId="{2CE965BE-FE5A-42A9-8FC6-124C4DEE413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86752D6-3B9E-4326-A000-9FD4BACD9E76}" type="sibTrans" cxnId="{2CE965BE-FE5A-42A9-8FC6-124C4DEE413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90AD0CD-025C-4C71-9C5E-E730BAB917BF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Access</a:t>
          </a:r>
          <a:endParaRPr lang="es-ES" dirty="0">
            <a:solidFill>
              <a:schemeClr val="tx1"/>
            </a:solidFill>
          </a:endParaRPr>
        </a:p>
      </dgm:t>
    </dgm:pt>
    <dgm:pt modelId="{C3142382-0C17-4263-B213-6BB208A5FA18}" type="parTrans" cxnId="{76272B85-3635-4735-8475-69ACD66A015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72CEB38-C725-4F0C-B4EF-5AB7E86B23F7}" type="sibTrans" cxnId="{76272B85-3635-4735-8475-69ACD66A015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FAA3BAA-61ED-4B25-958C-CD9C50A0A22D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 Fundamentos de Computación</a:t>
          </a:r>
          <a:endParaRPr lang="es-ES" dirty="0">
            <a:solidFill>
              <a:schemeClr val="tx1"/>
            </a:solidFill>
          </a:endParaRPr>
        </a:p>
      </dgm:t>
    </dgm:pt>
    <dgm:pt modelId="{D11EF3E9-7445-4F8A-ABF2-788ED2229550}" type="parTrans" cxnId="{13076A1D-3050-4601-BB0E-05B5C1AA603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49192DB-FFCE-4639-9F58-E5C7E7533598}" type="sibTrans" cxnId="{13076A1D-3050-4601-BB0E-05B5C1AA603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033C884-8254-4ABF-BBCE-F565FF7AB23C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Viviendo en Línea</a:t>
          </a:r>
          <a:endParaRPr lang="es-ES" dirty="0">
            <a:solidFill>
              <a:schemeClr val="tx1"/>
            </a:solidFill>
          </a:endParaRPr>
        </a:p>
      </dgm:t>
    </dgm:pt>
    <dgm:pt modelId="{5EE9F162-2E8D-419D-ABC1-A5B4D0CD5DB0}" type="parTrans" cxnId="{B1D25931-7023-4F86-AC7A-630FCBD47F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18EFBBB-301F-407E-A265-814565492482}" type="sibTrans" cxnId="{B1D25931-7023-4F86-AC7A-630FCBD47F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3A02A80-3F66-4B90-B5D6-44282D5A0567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Aplicaciones Clave.</a:t>
          </a:r>
          <a:endParaRPr lang="es-ES" dirty="0">
            <a:solidFill>
              <a:schemeClr val="tx1"/>
            </a:solidFill>
          </a:endParaRPr>
        </a:p>
      </dgm:t>
    </dgm:pt>
    <dgm:pt modelId="{58EA10B3-F421-4651-8582-0D00EFA3930C}" type="parTrans" cxnId="{1124CF42-4D92-4651-843B-CB3B05C26E1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CCE3196-E787-4F63-83B6-E5E4EE825E33}" type="sibTrans" cxnId="{1124CF42-4D92-4651-843B-CB3B05C26E1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24CB7EC-A086-4C25-B7C5-E6D12F6A0DD4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Photoshop</a:t>
          </a:r>
          <a:endParaRPr lang="es-ES" dirty="0">
            <a:solidFill>
              <a:schemeClr val="tx1"/>
            </a:solidFill>
          </a:endParaRPr>
        </a:p>
      </dgm:t>
    </dgm:pt>
    <dgm:pt modelId="{AB07E627-88A5-49CE-8EA0-90250DF67455}" type="parTrans" cxnId="{B9F12C31-5070-4FAA-A11A-3391AD3DFCB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45E39E5-A776-4FB2-8061-1B55B7A724FA}" type="sibTrans" cxnId="{B9F12C31-5070-4FAA-A11A-3391AD3DFCB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CDCC017-ED2B-456C-8AAF-BA6A23533B9E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Dreamweaver</a:t>
          </a:r>
          <a:endParaRPr lang="es-ES" dirty="0">
            <a:solidFill>
              <a:schemeClr val="tx1"/>
            </a:solidFill>
          </a:endParaRPr>
        </a:p>
      </dgm:t>
    </dgm:pt>
    <dgm:pt modelId="{E50A5110-1E33-42F7-92FC-5DC63519BF52}" type="parTrans" cxnId="{21171382-94DA-4C3C-A365-E567207395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5622A38-1F7F-43DD-9D70-DA277EE1D30B}" type="sibTrans" cxnId="{21171382-94DA-4C3C-A365-E567207395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9F797C1-B0F2-4851-9B0C-C0A034860561}">
      <dgm:prSet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Ilustrator</a:t>
          </a:r>
          <a:endParaRPr lang="es-ES" dirty="0">
            <a:solidFill>
              <a:schemeClr val="tx1"/>
            </a:solidFill>
          </a:endParaRPr>
        </a:p>
      </dgm:t>
    </dgm:pt>
    <dgm:pt modelId="{9DC4DD27-8544-47EE-8F71-A5F6D931BBD9}" type="parTrans" cxnId="{3BDC6E38-4F27-40C5-8C6D-5D70837C4DB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CA052AF-776C-4187-BC7E-E461E5FEA926}" type="sibTrans" cxnId="{3BDC6E38-4F27-40C5-8C6D-5D70837C4DB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8BBE801-E81D-42FF-A3B1-A1F49F2228E0}">
      <dgm:prSet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Indesign</a:t>
          </a:r>
          <a:endParaRPr lang="es-ES" dirty="0">
            <a:solidFill>
              <a:schemeClr val="tx1"/>
            </a:solidFill>
          </a:endParaRPr>
        </a:p>
      </dgm:t>
    </dgm:pt>
    <dgm:pt modelId="{CD40FB20-8F13-4457-A314-C418F5826792}" type="parTrans" cxnId="{29D32236-80D3-48B6-8C02-1087AE2862F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30D5663-8EA7-4F08-8ABC-611A0613D0D2}" type="sibTrans" cxnId="{29D32236-80D3-48B6-8C02-1087AE2862F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8A9B77B-F395-4A59-BA6A-89811E6FC0F9}">
      <dgm:prSet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Autocad</a:t>
          </a:r>
          <a:endParaRPr lang="es-ES" dirty="0">
            <a:solidFill>
              <a:schemeClr val="tx1"/>
            </a:solidFill>
          </a:endParaRPr>
        </a:p>
      </dgm:t>
    </dgm:pt>
    <dgm:pt modelId="{BF638AFC-3D6B-4971-8506-5C82AC578865}" type="parTrans" cxnId="{0B7179E5-AADA-4728-8A2B-CC1359EB40E6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ADBA3D7-F9CF-43E0-B454-8A603E401947}" type="sibTrans" cxnId="{0B7179E5-AADA-4728-8A2B-CC1359EB40E6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1601EAA-E061-4A57-8781-8DE09A57C47D}">
      <dgm:prSet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Inventor </a:t>
          </a:r>
          <a:endParaRPr lang="es-ES" dirty="0">
            <a:solidFill>
              <a:schemeClr val="tx1"/>
            </a:solidFill>
          </a:endParaRPr>
        </a:p>
      </dgm:t>
    </dgm:pt>
    <dgm:pt modelId="{D9EECEA5-18A3-463D-A461-065A00B8E129}" type="parTrans" cxnId="{892F0F9E-F7DA-42C6-A84B-88D8A193547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769651-9E04-4119-9BED-31DD396869A7}" type="sibTrans" cxnId="{892F0F9E-F7DA-42C6-A84B-88D8A193547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FEF2C21-9BAA-434C-AAB6-9DD68EE057CD}">
      <dgm:prSet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Fusion</a:t>
          </a:r>
          <a:r>
            <a:rPr lang="es-ES" dirty="0" smtClean="0">
              <a:solidFill>
                <a:schemeClr val="tx1"/>
              </a:solidFill>
            </a:rPr>
            <a:t> 360</a:t>
          </a:r>
          <a:endParaRPr lang="es-ES" dirty="0">
            <a:solidFill>
              <a:schemeClr val="tx1"/>
            </a:solidFill>
          </a:endParaRPr>
        </a:p>
      </dgm:t>
    </dgm:pt>
    <dgm:pt modelId="{A8526EFC-FA52-4AFB-A97C-8E534EDE1F51}" type="parTrans" cxnId="{C279EC27-5DEF-436B-A5C1-C6694AE36EB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6C10F39-448F-4883-94E7-195FCF4239C1}" type="sibTrans" cxnId="{C279EC27-5DEF-436B-A5C1-C6694AE36EB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F5790BA-FB23-4D51-BBAE-38159CB88359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F. de Seguridad</a:t>
          </a:r>
          <a:endParaRPr lang="es-ES" dirty="0">
            <a:solidFill>
              <a:schemeClr val="tx1"/>
            </a:solidFill>
          </a:endParaRPr>
        </a:p>
      </dgm:t>
    </dgm:pt>
    <dgm:pt modelId="{AD5B8E61-E435-4B4D-9F8E-43D8342DA1F1}" type="parTrans" cxnId="{6B49AF00-0755-4C46-B25F-8C822399455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48DDAC3-B087-4FF8-AC98-94BFC5C87582}" type="sibTrans" cxnId="{6B49AF00-0755-4C46-B25F-8C822399455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1CD6F75-48AD-448B-BE03-689F056AA2B2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F. Administrador de Servidores Windows</a:t>
          </a:r>
          <a:endParaRPr lang="es-ES" dirty="0">
            <a:solidFill>
              <a:schemeClr val="tx1"/>
            </a:solidFill>
          </a:endParaRPr>
        </a:p>
      </dgm:t>
    </dgm:pt>
    <dgm:pt modelId="{74C34B72-C295-45F4-963F-58400AF494BB}" type="parTrans" cxnId="{3EA23758-B1C0-4935-AD4E-C693B7C09FC6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B15820B-AE57-47B1-B4AD-401AF3FCD48E}" type="sibTrans" cxnId="{3EA23758-B1C0-4935-AD4E-C693B7C09FC6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760E618-810A-4E12-A30A-60690D7D5C6B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F. De Sistemas Operativos</a:t>
          </a:r>
          <a:endParaRPr lang="es-ES" dirty="0">
            <a:solidFill>
              <a:schemeClr val="tx1"/>
            </a:solidFill>
          </a:endParaRPr>
        </a:p>
      </dgm:t>
    </dgm:pt>
    <dgm:pt modelId="{B57F4906-FA0B-4B1F-B8B4-0950979B276E}" type="parTrans" cxnId="{DB4D903D-35EC-48F2-95A3-F104E475B5E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9FC95C9-594D-41BE-AD6C-0A1B3C84C5B6}" type="sibTrans" cxnId="{DB4D903D-35EC-48F2-95A3-F104E475B5E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35349FB-6F14-4676-BAE8-8FFD6E62DB2F}" type="pres">
      <dgm:prSet presAssocID="{BF4E683C-C344-4BD6-AD69-04943BEC88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CF141C8-E754-4F03-BE2F-298E298DDD70}" type="pres">
      <dgm:prSet presAssocID="{727302A7-2403-4471-B596-F95203000E08}" presName="composite" presStyleCnt="0"/>
      <dgm:spPr/>
    </dgm:pt>
    <dgm:pt modelId="{50F47F63-7374-403C-BC6A-197A3FDF7BE9}" type="pres">
      <dgm:prSet presAssocID="{727302A7-2403-4471-B596-F95203000E08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66FEB6-B059-4BE6-9E17-57CDF89AD725}" type="pres">
      <dgm:prSet presAssocID="{727302A7-2403-4471-B596-F95203000E08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75653D-8570-41E3-94E0-794C9005A800}" type="pres">
      <dgm:prSet presAssocID="{95E97DA0-B300-4929-A9DE-0D2E9AC642C8}" presName="space" presStyleCnt="0"/>
      <dgm:spPr/>
    </dgm:pt>
    <dgm:pt modelId="{F0430631-2ADB-4FE8-9D19-0F4F83ED98DD}" type="pres">
      <dgm:prSet presAssocID="{FE9BFA3A-5B7C-4773-94D6-7CE807FAAF49}" presName="composite" presStyleCnt="0"/>
      <dgm:spPr/>
    </dgm:pt>
    <dgm:pt modelId="{5BFB95E8-E6AB-40F4-B237-6B77E92ADCD2}" type="pres">
      <dgm:prSet presAssocID="{FE9BFA3A-5B7C-4773-94D6-7CE807FAAF49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C4A668-6D94-466D-B99F-BA4F5CCA86D8}" type="pres">
      <dgm:prSet presAssocID="{FE9BFA3A-5B7C-4773-94D6-7CE807FAAF49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5F301B-AD19-42F8-80F6-5715CA3C01B3}" type="pres">
      <dgm:prSet presAssocID="{D25941FE-8802-479F-8F63-0FB11652B1F0}" presName="space" presStyleCnt="0"/>
      <dgm:spPr/>
    </dgm:pt>
    <dgm:pt modelId="{B3759845-EE77-4B73-9C94-35C0DC59FC7B}" type="pres">
      <dgm:prSet presAssocID="{5555714C-836B-45E0-9872-74A4E6B506F6}" presName="composite" presStyleCnt="0"/>
      <dgm:spPr/>
    </dgm:pt>
    <dgm:pt modelId="{F42B35E7-CBEF-48F9-8B77-408D67189FFC}" type="pres">
      <dgm:prSet presAssocID="{5555714C-836B-45E0-9872-74A4E6B506F6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186785-5793-4090-9A32-65139A4A8711}" type="pres">
      <dgm:prSet presAssocID="{5555714C-836B-45E0-9872-74A4E6B506F6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8AA055-6C6D-4A38-8838-DCF9BAECD326}" type="pres">
      <dgm:prSet presAssocID="{0FF396EB-E166-4712-A6E0-56FA0045B7F0}" presName="space" presStyleCnt="0"/>
      <dgm:spPr/>
    </dgm:pt>
    <dgm:pt modelId="{45B6443B-B40B-4A2C-8A46-4FE53B6A4C3D}" type="pres">
      <dgm:prSet presAssocID="{E86281B8-7A65-40C2-B261-6BC8A44F67CD}" presName="composite" presStyleCnt="0"/>
      <dgm:spPr/>
    </dgm:pt>
    <dgm:pt modelId="{68BB4E72-5129-4C67-AEC2-617FF9A83CA3}" type="pres">
      <dgm:prSet presAssocID="{E86281B8-7A65-40C2-B261-6BC8A44F67CD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C65016-3D2A-40BE-9E1A-93EC604D19EC}" type="pres">
      <dgm:prSet presAssocID="{E86281B8-7A65-40C2-B261-6BC8A44F67CD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25FCB4-9DE1-4B4B-BADB-A7FE26832475}" type="pres">
      <dgm:prSet presAssocID="{F6115915-5765-4E5F-B15A-84DE36AB0F5F}" presName="space" presStyleCnt="0"/>
      <dgm:spPr/>
    </dgm:pt>
    <dgm:pt modelId="{B2B4960B-4BC9-49A3-A771-A5E9ADE85647}" type="pres">
      <dgm:prSet presAssocID="{2B855DB5-AB3C-4106-BA4F-6A36193ECB47}" presName="composite" presStyleCnt="0"/>
      <dgm:spPr/>
    </dgm:pt>
    <dgm:pt modelId="{88373D58-1FD1-468F-BC78-3973E87768E2}" type="pres">
      <dgm:prSet presAssocID="{2B855DB5-AB3C-4106-BA4F-6A36193ECB47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36B8E6-7B1F-4EA1-93AE-38A99699D5A4}" type="pres">
      <dgm:prSet presAssocID="{2B855DB5-AB3C-4106-BA4F-6A36193ECB47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E2ADC7-ADB1-4FD2-BEF4-4FF6F6D584A4}" type="pres">
      <dgm:prSet presAssocID="{617584B5-1D81-4BEF-A8FB-7252270FAE12}" presName="space" presStyleCnt="0"/>
      <dgm:spPr/>
    </dgm:pt>
    <dgm:pt modelId="{72067B4D-2192-4660-8C5A-21C94410720E}" type="pres">
      <dgm:prSet presAssocID="{068E534B-B42D-4E36-83E7-73FE2ED92ECA}" presName="composite" presStyleCnt="0"/>
      <dgm:spPr/>
    </dgm:pt>
    <dgm:pt modelId="{E8D9ACF2-0864-4FF1-88F3-AA442990A1C7}" type="pres">
      <dgm:prSet presAssocID="{068E534B-B42D-4E36-83E7-73FE2ED92ECA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63FF8-9330-4B5B-8FCC-71981E34935E}" type="pres">
      <dgm:prSet presAssocID="{068E534B-B42D-4E36-83E7-73FE2ED92ECA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121E7CD-E233-404B-94A8-142B8BC414E0}" srcId="{BF4E683C-C344-4BD6-AD69-04943BEC8871}" destId="{727302A7-2403-4471-B596-F95203000E08}" srcOrd="0" destOrd="0" parTransId="{F52EC7B0-FD7B-4A7B-8844-9A8A11D007FD}" sibTransId="{95E97DA0-B300-4929-A9DE-0D2E9AC642C8}"/>
    <dgm:cxn modelId="{AF2AB684-B3BA-4C6D-AB4C-DD919D0F6769}" type="presOf" srcId="{7CDCC017-ED2B-456C-8AAF-BA6A23533B9E}" destId="{AB186785-5793-4090-9A32-65139A4A8711}" srcOrd="0" destOrd="1" presId="urn:microsoft.com/office/officeart/2005/8/layout/hList1"/>
    <dgm:cxn modelId="{A6201641-22CF-465F-8C75-8148A8485C79}" srcId="{2B855DB5-AB3C-4106-BA4F-6A36193ECB47}" destId="{8F15FEBB-5872-43D8-B3C1-E56678269E51}" srcOrd="0" destOrd="0" parTransId="{706659E6-1B65-4CF0-8459-301CE8D086B7}" sibTransId="{FC58825F-036A-450D-B18E-258A38CFDF4A}"/>
    <dgm:cxn modelId="{0B7179E5-AADA-4728-8A2B-CC1359EB40E6}" srcId="{E86281B8-7A65-40C2-B261-6BC8A44F67CD}" destId="{68A9B77B-F395-4A59-BA6A-89811E6FC0F9}" srcOrd="0" destOrd="0" parTransId="{BF638AFC-3D6B-4971-8506-5C82AC578865}" sibTransId="{5ADBA3D7-F9CF-43E0-B454-8A603E401947}"/>
    <dgm:cxn modelId="{A43CBD8B-D3DE-491F-9559-216B6AEAA81D}" srcId="{727302A7-2403-4471-B596-F95203000E08}" destId="{3ABB10C6-9BC3-4B6D-8D81-07B81F222AEE}" srcOrd="3" destOrd="0" parTransId="{4203C4DC-1074-4F69-958D-4F7D8FF8E366}" sibTransId="{8C3FFAA2-5C88-4BED-810E-7AFD1494625D}"/>
    <dgm:cxn modelId="{13076A1D-3050-4601-BB0E-05B5C1AA6037}" srcId="{FE9BFA3A-5B7C-4773-94D6-7CE807FAAF49}" destId="{FFAA3BAA-61ED-4B25-958C-CD9C50A0A22D}" srcOrd="0" destOrd="0" parTransId="{D11EF3E9-7445-4F8A-ABF2-788ED2229550}" sibTransId="{649192DB-FFCE-4639-9F58-E5C7E7533598}"/>
    <dgm:cxn modelId="{EBC6CBA7-B045-416B-BCCA-E55BA5C31C41}" srcId="{727302A7-2403-4471-B596-F95203000E08}" destId="{1D370396-44D7-4E15-8157-2A0F3235CEF5}" srcOrd="1" destOrd="0" parTransId="{07003EC3-ADAD-4D20-B7B8-75501C1946B5}" sibTransId="{1F521B85-3882-40A1-B1ED-299C3AEEFC57}"/>
    <dgm:cxn modelId="{C0F88ECB-1008-4B2F-9138-E002C5164881}" type="presOf" srcId="{E3A02A80-3F66-4B90-B5D6-44282D5A0567}" destId="{86C4A668-6D94-466D-B99F-BA4F5CCA86D8}" srcOrd="0" destOrd="2" presId="urn:microsoft.com/office/officeart/2005/8/layout/hList1"/>
    <dgm:cxn modelId="{6B49AF00-0755-4C46-B25F-8C8223994558}" srcId="{2B855DB5-AB3C-4106-BA4F-6A36193ECB47}" destId="{6F5790BA-FB23-4D51-BBAE-38159CB88359}" srcOrd="1" destOrd="0" parTransId="{AD5B8E61-E435-4B4D-9F8E-43D8342DA1F1}" sibTransId="{048DDAC3-B087-4FF8-AC98-94BFC5C87582}"/>
    <dgm:cxn modelId="{5B0FB1D8-9FF1-4B29-89C6-F7F8B19D7A68}" srcId="{BF4E683C-C344-4BD6-AD69-04943BEC8871}" destId="{E86281B8-7A65-40C2-B261-6BC8A44F67CD}" srcOrd="3" destOrd="0" parTransId="{DCF39C9B-38D3-412C-A682-AB0A09A99D28}" sibTransId="{F6115915-5765-4E5F-B15A-84DE36AB0F5F}"/>
    <dgm:cxn modelId="{56E7C018-2D12-46FA-9B45-5FCDAAA30B73}" srcId="{BF4E683C-C344-4BD6-AD69-04943BEC8871}" destId="{2B855DB5-AB3C-4106-BA4F-6A36193ECB47}" srcOrd="4" destOrd="0" parTransId="{2F64C212-4BDC-4AB5-9C01-B5309549973F}" sibTransId="{617584B5-1D81-4BEF-A8FB-7252270FAE12}"/>
    <dgm:cxn modelId="{B1D25931-7023-4F86-AC7A-630FCBD47F35}" srcId="{FE9BFA3A-5B7C-4773-94D6-7CE807FAAF49}" destId="{7033C884-8254-4ABF-BBCE-F565FF7AB23C}" srcOrd="1" destOrd="0" parTransId="{5EE9F162-2E8D-419D-ABC1-A5B4D0CD5DB0}" sibTransId="{718EFBBB-301F-407E-A265-814565492482}"/>
    <dgm:cxn modelId="{2E928C2D-D046-4455-A3A3-7AF6FF18502F}" type="presOf" srcId="{49F797C1-B0F2-4851-9B0C-C0A034860561}" destId="{AB186785-5793-4090-9A32-65139A4A8711}" srcOrd="0" destOrd="2" presId="urn:microsoft.com/office/officeart/2005/8/layout/hList1"/>
    <dgm:cxn modelId="{2D316307-DF36-4F0D-8D74-09D72C52D073}" type="presOf" srcId="{71601EAA-E061-4A57-8781-8DE09A57C47D}" destId="{C6C65016-3D2A-40BE-9E1A-93EC604D19EC}" srcOrd="0" destOrd="1" presId="urn:microsoft.com/office/officeart/2005/8/layout/hList1"/>
    <dgm:cxn modelId="{29D32236-80D3-48B6-8C02-1087AE2862F4}" srcId="{5555714C-836B-45E0-9872-74A4E6B506F6}" destId="{48BBE801-E81D-42FF-A3B1-A1F49F2228E0}" srcOrd="3" destOrd="0" parTransId="{CD40FB20-8F13-4457-A314-C418F5826792}" sibTransId="{F30D5663-8EA7-4F08-8ABC-611A0613D0D2}"/>
    <dgm:cxn modelId="{2BEAF334-7E7F-4535-AA6B-34E2F97EA2D0}" srcId="{727302A7-2403-4471-B596-F95203000E08}" destId="{19298621-F4C4-4677-897C-97EF5CFFC623}" srcOrd="2" destOrd="0" parTransId="{2C314D58-5862-4755-9DDD-05F47E4697E8}" sibTransId="{D64B4348-C75C-4970-9828-02E6DFD20B2F}"/>
    <dgm:cxn modelId="{F75507B7-A98B-4130-AB51-5498FE371A0A}" type="presOf" srcId="{FFAA3BAA-61ED-4B25-958C-CD9C50A0A22D}" destId="{86C4A668-6D94-466D-B99F-BA4F5CCA86D8}" srcOrd="0" destOrd="0" presId="urn:microsoft.com/office/officeart/2005/8/layout/hList1"/>
    <dgm:cxn modelId="{BB116463-04D8-4CF0-8CB6-4972B61863F3}" type="presOf" srcId="{1D370396-44D7-4E15-8157-2A0F3235CEF5}" destId="{FD66FEB6-B059-4BE6-9E17-57CDF89AD725}" srcOrd="0" destOrd="1" presId="urn:microsoft.com/office/officeart/2005/8/layout/hList1"/>
    <dgm:cxn modelId="{56B4858A-A160-4B3F-897A-F08C2B31460C}" type="presOf" srcId="{FE9BFA3A-5B7C-4773-94D6-7CE807FAAF49}" destId="{5BFB95E8-E6AB-40F4-B237-6B77E92ADCD2}" srcOrd="0" destOrd="0" presId="urn:microsoft.com/office/officeart/2005/8/layout/hList1"/>
    <dgm:cxn modelId="{1124CF42-4D92-4651-843B-CB3B05C26E17}" srcId="{FE9BFA3A-5B7C-4773-94D6-7CE807FAAF49}" destId="{E3A02A80-3F66-4B90-B5D6-44282D5A0567}" srcOrd="2" destOrd="0" parTransId="{58EA10B3-F421-4651-8582-0D00EFA3930C}" sibTransId="{CCCE3196-E787-4F63-83B6-E5E4EE825E33}"/>
    <dgm:cxn modelId="{86FF4445-1DB1-4049-A7E4-E85F48806AA0}" type="presOf" srcId="{BF4E683C-C344-4BD6-AD69-04943BEC8871}" destId="{935349FB-6F14-4676-BAE8-8FFD6E62DB2F}" srcOrd="0" destOrd="0" presId="urn:microsoft.com/office/officeart/2005/8/layout/hList1"/>
    <dgm:cxn modelId="{A35554DD-ED90-4593-AC2F-73EE58994361}" type="presOf" srcId="{F672BD5B-C90F-450C-9DFC-DA5B86F4CCC3}" destId="{6236B8E6-7B1F-4EA1-93AE-38A99699D5A4}" srcOrd="0" destOrd="2" presId="urn:microsoft.com/office/officeart/2005/8/layout/hList1"/>
    <dgm:cxn modelId="{5B44679F-D29B-4D23-8FFA-EEDBB3605BA7}" srcId="{BF4E683C-C344-4BD6-AD69-04943BEC8871}" destId="{068E534B-B42D-4E36-83E7-73FE2ED92ECA}" srcOrd="5" destOrd="0" parTransId="{D1C2F307-499B-443A-91CA-885CF470F93D}" sibTransId="{31C140A3-811F-4003-969B-71C3A5B9E14D}"/>
    <dgm:cxn modelId="{DC2EBFAB-219F-4E39-BC00-05B1D0F29810}" type="presOf" srcId="{324CB7EC-A086-4C25-B7C5-E6D12F6A0DD4}" destId="{AB186785-5793-4090-9A32-65139A4A8711}" srcOrd="0" destOrd="0" presId="urn:microsoft.com/office/officeart/2005/8/layout/hList1"/>
    <dgm:cxn modelId="{21171382-94DA-4C3C-A365-E5672073954F}" srcId="{5555714C-836B-45E0-9872-74A4E6B506F6}" destId="{7CDCC017-ED2B-456C-8AAF-BA6A23533B9E}" srcOrd="1" destOrd="0" parTransId="{E50A5110-1E33-42F7-92FC-5DC63519BF52}" sibTransId="{35622A38-1F7F-43DD-9D70-DA277EE1D30B}"/>
    <dgm:cxn modelId="{DA867C04-ED68-4B9F-8B61-4CF9B4851B04}" srcId="{BF4E683C-C344-4BD6-AD69-04943BEC8871}" destId="{5555714C-836B-45E0-9872-74A4E6B506F6}" srcOrd="2" destOrd="0" parTransId="{095E6A12-0A35-4060-8E11-1E572F70A0F2}" sibTransId="{0FF396EB-E166-4712-A6E0-56FA0045B7F0}"/>
    <dgm:cxn modelId="{E0FFB6D8-7C70-4245-9A60-0E3917D8E99A}" srcId="{068E534B-B42D-4E36-83E7-73FE2ED92ECA}" destId="{9555945F-AB6A-4D8E-B236-45B5F02157BF}" srcOrd="0" destOrd="0" parTransId="{FBC3351B-B901-415E-815F-A2686F5BB98E}" sibTransId="{28AD2552-7634-42F1-8D34-9B815572C48D}"/>
    <dgm:cxn modelId="{5BA9615E-1517-43F5-90BB-03A95801C352}" type="presOf" srcId="{727302A7-2403-4471-B596-F95203000E08}" destId="{50F47F63-7374-403C-BC6A-197A3FDF7BE9}" srcOrd="0" destOrd="0" presId="urn:microsoft.com/office/officeart/2005/8/layout/hList1"/>
    <dgm:cxn modelId="{892F0F9E-F7DA-42C6-A84B-88D8A193547E}" srcId="{E86281B8-7A65-40C2-B261-6BC8A44F67CD}" destId="{71601EAA-E061-4A57-8781-8DE09A57C47D}" srcOrd="1" destOrd="0" parTransId="{D9EECEA5-18A3-463D-A461-065A00B8E129}" sibTransId="{19769651-9E04-4119-9BED-31DD396869A7}"/>
    <dgm:cxn modelId="{DB4D903D-35EC-48F2-95A3-F104E475B5E4}" srcId="{2B855DB5-AB3C-4106-BA4F-6A36193ECB47}" destId="{5760E618-810A-4E12-A30A-60690D7D5C6B}" srcOrd="4" destOrd="0" parTransId="{B57F4906-FA0B-4B1F-B8B4-0950979B276E}" sibTransId="{A9FC95C9-594D-41BE-AD6C-0A1B3C84C5B6}"/>
    <dgm:cxn modelId="{4F2BD896-2A2F-45B8-B4A3-07F1B407C0C6}" type="presOf" srcId="{5760E618-810A-4E12-A30A-60690D7D5C6B}" destId="{6236B8E6-7B1F-4EA1-93AE-38A99699D5A4}" srcOrd="0" destOrd="4" presId="urn:microsoft.com/office/officeart/2005/8/layout/hList1"/>
    <dgm:cxn modelId="{C279EC27-5DEF-436B-A5C1-C6694AE36EB8}" srcId="{E86281B8-7A65-40C2-B261-6BC8A44F67CD}" destId="{3FEF2C21-9BAA-434C-AAB6-9DD68EE057CD}" srcOrd="2" destOrd="0" parTransId="{A8526EFC-FA52-4AFB-A97C-8E534EDE1F51}" sibTransId="{16C10F39-448F-4883-94E7-195FCF4239C1}"/>
    <dgm:cxn modelId="{21D6F988-70DD-463B-A6CA-25D55E4EE359}" srcId="{727302A7-2403-4471-B596-F95203000E08}" destId="{432913F5-7054-46E4-86FC-57E11FCD2BFC}" srcOrd="0" destOrd="0" parTransId="{77103895-4B2D-488A-BC95-652D4702DF9F}" sibTransId="{7A27EB75-81B8-4835-B7D0-8961632B4A85}"/>
    <dgm:cxn modelId="{76272B85-3635-4735-8475-69ACD66A0157}" srcId="{727302A7-2403-4471-B596-F95203000E08}" destId="{E90AD0CD-025C-4C71-9C5E-E730BAB917BF}" srcOrd="6" destOrd="0" parTransId="{C3142382-0C17-4263-B213-6BB208A5FA18}" sibTransId="{572CEB38-C725-4F0C-B4EF-5AB7E86B23F7}"/>
    <dgm:cxn modelId="{3682B794-8AAD-4DDA-8A3D-3392FE8D3AD3}" type="presOf" srcId="{3FEF2C21-9BAA-434C-AAB6-9DD68EE057CD}" destId="{C6C65016-3D2A-40BE-9E1A-93EC604D19EC}" srcOrd="0" destOrd="2" presId="urn:microsoft.com/office/officeart/2005/8/layout/hList1"/>
    <dgm:cxn modelId="{343DB826-0251-477B-ADA5-5C110EBCA20D}" type="presOf" srcId="{E90AD0CD-025C-4C71-9C5E-E730BAB917BF}" destId="{FD66FEB6-B059-4BE6-9E17-57CDF89AD725}" srcOrd="0" destOrd="6" presId="urn:microsoft.com/office/officeart/2005/8/layout/hList1"/>
    <dgm:cxn modelId="{78B48B1A-AC6D-4D4B-8705-030FA4EBB613}" type="presOf" srcId="{01CD6F75-48AD-448B-BE03-689F056AA2B2}" destId="{6236B8E6-7B1F-4EA1-93AE-38A99699D5A4}" srcOrd="0" destOrd="3" presId="urn:microsoft.com/office/officeart/2005/8/layout/hList1"/>
    <dgm:cxn modelId="{3EA23758-B1C0-4935-AD4E-C693B7C09FC6}" srcId="{2B855DB5-AB3C-4106-BA4F-6A36193ECB47}" destId="{01CD6F75-48AD-448B-BE03-689F056AA2B2}" srcOrd="3" destOrd="0" parTransId="{74C34B72-C295-45F4-963F-58400AF494BB}" sibTransId="{AB15820B-AE57-47B1-B4AD-401AF3FCD48E}"/>
    <dgm:cxn modelId="{A3DFC990-2EEC-41E3-BBCA-DA211D7EFF11}" type="presOf" srcId="{6F5790BA-FB23-4D51-BBAE-38159CB88359}" destId="{6236B8E6-7B1F-4EA1-93AE-38A99699D5A4}" srcOrd="0" destOrd="1" presId="urn:microsoft.com/office/officeart/2005/8/layout/hList1"/>
    <dgm:cxn modelId="{3BCA6907-0648-4CCD-A1A1-E779BD853075}" type="presOf" srcId="{3ABB10C6-9BC3-4B6D-8D81-07B81F222AEE}" destId="{FD66FEB6-B059-4BE6-9E17-57CDF89AD725}" srcOrd="0" destOrd="3" presId="urn:microsoft.com/office/officeart/2005/8/layout/hList1"/>
    <dgm:cxn modelId="{022431E8-BDB4-4244-9274-581C9317A5F4}" srcId="{727302A7-2403-4471-B596-F95203000E08}" destId="{966A3CCC-9147-424D-9D05-52E02085ACD5}" srcOrd="4" destOrd="0" parTransId="{CBE40A15-CEAB-42A0-A9CD-120C33D38F8A}" sibTransId="{98ADF1E9-536B-4C5D-A957-EA4BC1BAC832}"/>
    <dgm:cxn modelId="{2CE965BE-FE5A-42A9-8FC6-124C4DEE4134}" srcId="{727302A7-2403-4471-B596-F95203000E08}" destId="{23873344-8692-42FE-B315-979E52E7D91C}" srcOrd="5" destOrd="0" parTransId="{00CB6EFD-FB8D-4F65-A057-C94192872135}" sibTransId="{A86752D6-3B9E-4326-A000-9FD4BACD9E76}"/>
    <dgm:cxn modelId="{3A3A4181-69FA-4431-BF97-41F4E806DD64}" type="presOf" srcId="{68A9B77B-F395-4A59-BA6A-89811E6FC0F9}" destId="{C6C65016-3D2A-40BE-9E1A-93EC604D19EC}" srcOrd="0" destOrd="0" presId="urn:microsoft.com/office/officeart/2005/8/layout/hList1"/>
    <dgm:cxn modelId="{1550E7A8-2D76-4B13-AAFC-FE834A13260E}" type="presOf" srcId="{9555945F-AB6A-4D8E-B236-45B5F02157BF}" destId="{94263FF8-9330-4B5B-8FCC-71981E34935E}" srcOrd="0" destOrd="0" presId="urn:microsoft.com/office/officeart/2005/8/layout/hList1"/>
    <dgm:cxn modelId="{1C9354C4-97B8-468A-BBCC-243529302604}" type="presOf" srcId="{19298621-F4C4-4677-897C-97EF5CFFC623}" destId="{FD66FEB6-B059-4BE6-9E17-57CDF89AD725}" srcOrd="0" destOrd="2" presId="urn:microsoft.com/office/officeart/2005/8/layout/hList1"/>
    <dgm:cxn modelId="{14F3F30A-E894-4F7C-A9C9-F962053B3CE0}" srcId="{2B855DB5-AB3C-4106-BA4F-6A36193ECB47}" destId="{F672BD5B-C90F-450C-9DFC-DA5B86F4CCC3}" srcOrd="2" destOrd="0" parTransId="{ED6D83FE-DE9C-472E-B949-D774EFF484C8}" sibTransId="{262C7112-6966-4E6E-80E1-4FEA7827E750}"/>
    <dgm:cxn modelId="{A1705AC5-CEBC-4EA9-A2A6-25E1B6FBC4A8}" type="presOf" srcId="{2B855DB5-AB3C-4106-BA4F-6A36193ECB47}" destId="{88373D58-1FD1-468F-BC78-3973E87768E2}" srcOrd="0" destOrd="0" presId="urn:microsoft.com/office/officeart/2005/8/layout/hList1"/>
    <dgm:cxn modelId="{ACD6AB66-9C15-4207-8F58-9F681561F862}" type="presOf" srcId="{966A3CCC-9147-424D-9D05-52E02085ACD5}" destId="{FD66FEB6-B059-4BE6-9E17-57CDF89AD725}" srcOrd="0" destOrd="4" presId="urn:microsoft.com/office/officeart/2005/8/layout/hList1"/>
    <dgm:cxn modelId="{2E6AC6B4-C335-4179-AEEB-0C755AE1808A}" type="presOf" srcId="{E86281B8-7A65-40C2-B261-6BC8A44F67CD}" destId="{68BB4E72-5129-4C67-AEC2-617FF9A83CA3}" srcOrd="0" destOrd="0" presId="urn:microsoft.com/office/officeart/2005/8/layout/hList1"/>
    <dgm:cxn modelId="{B84D3CEE-325B-4931-8E93-429ADA59A318}" srcId="{BF4E683C-C344-4BD6-AD69-04943BEC8871}" destId="{FE9BFA3A-5B7C-4773-94D6-7CE807FAAF49}" srcOrd="1" destOrd="0" parTransId="{559C4580-9398-47CA-9C89-757F71204B8D}" sibTransId="{D25941FE-8802-479F-8F63-0FB11652B1F0}"/>
    <dgm:cxn modelId="{E458F5E8-0B2B-4D72-B9CC-BBD30C67C97C}" type="presOf" srcId="{7033C884-8254-4ABF-BBCE-F565FF7AB23C}" destId="{86C4A668-6D94-466D-B99F-BA4F5CCA86D8}" srcOrd="0" destOrd="1" presId="urn:microsoft.com/office/officeart/2005/8/layout/hList1"/>
    <dgm:cxn modelId="{071E647B-FA37-49D9-8046-FB6CC6AA35B9}" type="presOf" srcId="{48BBE801-E81D-42FF-A3B1-A1F49F2228E0}" destId="{AB186785-5793-4090-9A32-65139A4A8711}" srcOrd="0" destOrd="3" presId="urn:microsoft.com/office/officeart/2005/8/layout/hList1"/>
    <dgm:cxn modelId="{3BDC6E38-4F27-40C5-8C6D-5D70837C4DBE}" srcId="{5555714C-836B-45E0-9872-74A4E6B506F6}" destId="{49F797C1-B0F2-4851-9B0C-C0A034860561}" srcOrd="2" destOrd="0" parTransId="{9DC4DD27-8544-47EE-8F71-A5F6D931BBD9}" sibTransId="{4CA052AF-776C-4187-BC7E-E461E5FEA926}"/>
    <dgm:cxn modelId="{07DD0BF5-CB52-4954-876D-A544FEB79392}" type="presOf" srcId="{8F15FEBB-5872-43D8-B3C1-E56678269E51}" destId="{6236B8E6-7B1F-4EA1-93AE-38A99699D5A4}" srcOrd="0" destOrd="0" presId="urn:microsoft.com/office/officeart/2005/8/layout/hList1"/>
    <dgm:cxn modelId="{B9F12C31-5070-4FAA-A11A-3391AD3DFCBA}" srcId="{5555714C-836B-45E0-9872-74A4E6B506F6}" destId="{324CB7EC-A086-4C25-B7C5-E6D12F6A0DD4}" srcOrd="0" destOrd="0" parTransId="{AB07E627-88A5-49CE-8EA0-90250DF67455}" sibTransId="{145E39E5-A776-4FB2-8061-1B55B7A724FA}"/>
    <dgm:cxn modelId="{1BB94056-8CF5-42BF-A516-FE4F18C80504}" type="presOf" srcId="{23873344-8692-42FE-B315-979E52E7D91C}" destId="{FD66FEB6-B059-4BE6-9E17-57CDF89AD725}" srcOrd="0" destOrd="5" presId="urn:microsoft.com/office/officeart/2005/8/layout/hList1"/>
    <dgm:cxn modelId="{FC984452-467B-4BF5-89B8-5DCF60339DA0}" type="presOf" srcId="{068E534B-B42D-4E36-83E7-73FE2ED92ECA}" destId="{E8D9ACF2-0864-4FF1-88F3-AA442990A1C7}" srcOrd="0" destOrd="0" presId="urn:microsoft.com/office/officeart/2005/8/layout/hList1"/>
    <dgm:cxn modelId="{442416C9-651B-4C3A-8F30-DDD1AE19A114}" type="presOf" srcId="{432913F5-7054-46E4-86FC-57E11FCD2BFC}" destId="{FD66FEB6-B059-4BE6-9E17-57CDF89AD725}" srcOrd="0" destOrd="0" presId="urn:microsoft.com/office/officeart/2005/8/layout/hList1"/>
    <dgm:cxn modelId="{FBDF24F3-24E7-456D-B770-0115B75AC36A}" type="presOf" srcId="{5555714C-836B-45E0-9872-74A4E6B506F6}" destId="{F42B35E7-CBEF-48F9-8B77-408D67189FFC}" srcOrd="0" destOrd="0" presId="urn:microsoft.com/office/officeart/2005/8/layout/hList1"/>
    <dgm:cxn modelId="{61045954-DB91-4614-BAFB-6E414B112421}" type="presParOf" srcId="{935349FB-6F14-4676-BAE8-8FFD6E62DB2F}" destId="{1CF141C8-E754-4F03-BE2F-298E298DDD70}" srcOrd="0" destOrd="0" presId="urn:microsoft.com/office/officeart/2005/8/layout/hList1"/>
    <dgm:cxn modelId="{D7A7C828-65F4-40F4-B54C-BCF322B6E027}" type="presParOf" srcId="{1CF141C8-E754-4F03-BE2F-298E298DDD70}" destId="{50F47F63-7374-403C-BC6A-197A3FDF7BE9}" srcOrd="0" destOrd="0" presId="urn:microsoft.com/office/officeart/2005/8/layout/hList1"/>
    <dgm:cxn modelId="{BDAAAE8E-D583-4AEC-91CB-E6DFD638F781}" type="presParOf" srcId="{1CF141C8-E754-4F03-BE2F-298E298DDD70}" destId="{FD66FEB6-B059-4BE6-9E17-57CDF89AD725}" srcOrd="1" destOrd="0" presId="urn:microsoft.com/office/officeart/2005/8/layout/hList1"/>
    <dgm:cxn modelId="{89F6D13E-06B8-436E-9043-9BE0DF25BD62}" type="presParOf" srcId="{935349FB-6F14-4676-BAE8-8FFD6E62DB2F}" destId="{7675653D-8570-41E3-94E0-794C9005A800}" srcOrd="1" destOrd="0" presId="urn:microsoft.com/office/officeart/2005/8/layout/hList1"/>
    <dgm:cxn modelId="{187691C8-777B-48B1-BE21-EDB34FE835F4}" type="presParOf" srcId="{935349FB-6F14-4676-BAE8-8FFD6E62DB2F}" destId="{F0430631-2ADB-4FE8-9D19-0F4F83ED98DD}" srcOrd="2" destOrd="0" presId="urn:microsoft.com/office/officeart/2005/8/layout/hList1"/>
    <dgm:cxn modelId="{22E9D15C-453F-46A4-AB1A-36AFF70E7D79}" type="presParOf" srcId="{F0430631-2ADB-4FE8-9D19-0F4F83ED98DD}" destId="{5BFB95E8-E6AB-40F4-B237-6B77E92ADCD2}" srcOrd="0" destOrd="0" presId="urn:microsoft.com/office/officeart/2005/8/layout/hList1"/>
    <dgm:cxn modelId="{7538FBB1-8757-480F-A5DB-1DA5CD13F87D}" type="presParOf" srcId="{F0430631-2ADB-4FE8-9D19-0F4F83ED98DD}" destId="{86C4A668-6D94-466D-B99F-BA4F5CCA86D8}" srcOrd="1" destOrd="0" presId="urn:microsoft.com/office/officeart/2005/8/layout/hList1"/>
    <dgm:cxn modelId="{6E9275B4-E899-4F39-9719-03D70A021D13}" type="presParOf" srcId="{935349FB-6F14-4676-BAE8-8FFD6E62DB2F}" destId="{DC5F301B-AD19-42F8-80F6-5715CA3C01B3}" srcOrd="3" destOrd="0" presId="urn:microsoft.com/office/officeart/2005/8/layout/hList1"/>
    <dgm:cxn modelId="{E8B04B1B-36BE-4B14-BCCF-7ECA32657A2E}" type="presParOf" srcId="{935349FB-6F14-4676-BAE8-8FFD6E62DB2F}" destId="{B3759845-EE77-4B73-9C94-35C0DC59FC7B}" srcOrd="4" destOrd="0" presId="urn:microsoft.com/office/officeart/2005/8/layout/hList1"/>
    <dgm:cxn modelId="{410ADAC2-ADCF-4083-A3F7-F747DD7E96E5}" type="presParOf" srcId="{B3759845-EE77-4B73-9C94-35C0DC59FC7B}" destId="{F42B35E7-CBEF-48F9-8B77-408D67189FFC}" srcOrd="0" destOrd="0" presId="urn:microsoft.com/office/officeart/2005/8/layout/hList1"/>
    <dgm:cxn modelId="{6D26670E-3CAB-4777-983D-254105C7BFC7}" type="presParOf" srcId="{B3759845-EE77-4B73-9C94-35C0DC59FC7B}" destId="{AB186785-5793-4090-9A32-65139A4A8711}" srcOrd="1" destOrd="0" presId="urn:microsoft.com/office/officeart/2005/8/layout/hList1"/>
    <dgm:cxn modelId="{42CE3A8E-0BD5-4A25-A18B-6732B1D4F4AA}" type="presParOf" srcId="{935349FB-6F14-4676-BAE8-8FFD6E62DB2F}" destId="{058AA055-6C6D-4A38-8838-DCF9BAECD326}" srcOrd="5" destOrd="0" presId="urn:microsoft.com/office/officeart/2005/8/layout/hList1"/>
    <dgm:cxn modelId="{531B4842-8C9D-46E8-A9EA-560829AEFEBA}" type="presParOf" srcId="{935349FB-6F14-4676-BAE8-8FFD6E62DB2F}" destId="{45B6443B-B40B-4A2C-8A46-4FE53B6A4C3D}" srcOrd="6" destOrd="0" presId="urn:microsoft.com/office/officeart/2005/8/layout/hList1"/>
    <dgm:cxn modelId="{08189CFE-85DD-4339-9AA4-58EC5FE5C124}" type="presParOf" srcId="{45B6443B-B40B-4A2C-8A46-4FE53B6A4C3D}" destId="{68BB4E72-5129-4C67-AEC2-617FF9A83CA3}" srcOrd="0" destOrd="0" presId="urn:microsoft.com/office/officeart/2005/8/layout/hList1"/>
    <dgm:cxn modelId="{5BD0E6C4-51EC-466B-81AF-8E4968BF3CC3}" type="presParOf" srcId="{45B6443B-B40B-4A2C-8A46-4FE53B6A4C3D}" destId="{C6C65016-3D2A-40BE-9E1A-93EC604D19EC}" srcOrd="1" destOrd="0" presId="urn:microsoft.com/office/officeart/2005/8/layout/hList1"/>
    <dgm:cxn modelId="{D354D2A9-55F5-4DE0-AB40-CDC964583154}" type="presParOf" srcId="{935349FB-6F14-4676-BAE8-8FFD6E62DB2F}" destId="{3525FCB4-9DE1-4B4B-BADB-A7FE26832475}" srcOrd="7" destOrd="0" presId="urn:microsoft.com/office/officeart/2005/8/layout/hList1"/>
    <dgm:cxn modelId="{093748DA-D89D-48DB-95C4-50B7C07D5B32}" type="presParOf" srcId="{935349FB-6F14-4676-BAE8-8FFD6E62DB2F}" destId="{B2B4960B-4BC9-49A3-A771-A5E9ADE85647}" srcOrd="8" destOrd="0" presId="urn:microsoft.com/office/officeart/2005/8/layout/hList1"/>
    <dgm:cxn modelId="{6DD6B13E-777C-4E32-94F0-2D0CDFF961E3}" type="presParOf" srcId="{B2B4960B-4BC9-49A3-A771-A5E9ADE85647}" destId="{88373D58-1FD1-468F-BC78-3973E87768E2}" srcOrd="0" destOrd="0" presId="urn:microsoft.com/office/officeart/2005/8/layout/hList1"/>
    <dgm:cxn modelId="{72B3CEDB-AAA8-42AB-8401-DA2B2833FA9D}" type="presParOf" srcId="{B2B4960B-4BC9-49A3-A771-A5E9ADE85647}" destId="{6236B8E6-7B1F-4EA1-93AE-38A99699D5A4}" srcOrd="1" destOrd="0" presId="urn:microsoft.com/office/officeart/2005/8/layout/hList1"/>
    <dgm:cxn modelId="{9B90C104-E45A-40A5-9CC2-E06A500CE745}" type="presParOf" srcId="{935349FB-6F14-4676-BAE8-8FFD6E62DB2F}" destId="{FCE2ADC7-ADB1-4FD2-BEF4-4FF6F6D584A4}" srcOrd="9" destOrd="0" presId="urn:microsoft.com/office/officeart/2005/8/layout/hList1"/>
    <dgm:cxn modelId="{69955C54-8610-4074-A11C-54E53EE00D31}" type="presParOf" srcId="{935349FB-6F14-4676-BAE8-8FFD6E62DB2F}" destId="{72067B4D-2192-4660-8C5A-21C94410720E}" srcOrd="10" destOrd="0" presId="urn:microsoft.com/office/officeart/2005/8/layout/hList1"/>
    <dgm:cxn modelId="{591A99BA-58AC-4830-B32A-B98E80564B89}" type="presParOf" srcId="{72067B4D-2192-4660-8C5A-21C94410720E}" destId="{E8D9ACF2-0864-4FF1-88F3-AA442990A1C7}" srcOrd="0" destOrd="0" presId="urn:microsoft.com/office/officeart/2005/8/layout/hList1"/>
    <dgm:cxn modelId="{012638F9-7F54-4470-AA2C-B3BE8D13C423}" type="presParOf" srcId="{72067B4D-2192-4660-8C5A-21C94410720E}" destId="{94263FF8-9330-4B5B-8FCC-71981E34935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47F63-7374-403C-BC6A-197A3FDF7BE9}">
      <dsp:nvSpPr>
        <dsp:cNvPr id="0" name=""/>
        <dsp:cNvSpPr/>
      </dsp:nvSpPr>
      <dsp:spPr>
        <a:xfrm>
          <a:off x="2486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Microsoft Office </a:t>
          </a:r>
          <a:r>
            <a:rPr lang="es-ES" sz="1000" b="1" kern="1200" dirty="0" err="1" smtClean="0">
              <a:solidFill>
                <a:schemeClr val="tx1"/>
              </a:solidFill>
            </a:rPr>
            <a:t>Specialist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2486" y="395450"/>
        <a:ext cx="1321195" cy="363149"/>
      </dsp:txXfrm>
    </dsp:sp>
    <dsp:sp modelId="{FD66FEB6-B059-4BE6-9E17-57CDF89AD725}">
      <dsp:nvSpPr>
        <dsp:cNvPr id="0" name=""/>
        <dsp:cNvSpPr/>
      </dsp:nvSpPr>
      <dsp:spPr>
        <a:xfrm>
          <a:off x="2486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Word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Excel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PowerPoint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Word </a:t>
          </a:r>
          <a:r>
            <a:rPr lang="es-ES" sz="1000" kern="1200" dirty="0" err="1" smtClean="0">
              <a:solidFill>
                <a:schemeClr val="tx1"/>
              </a:solidFill>
            </a:rPr>
            <a:t>Expert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Excel </a:t>
          </a:r>
          <a:r>
            <a:rPr lang="es-ES" sz="1000" kern="1200" dirty="0" err="1" smtClean="0">
              <a:solidFill>
                <a:schemeClr val="tx1"/>
              </a:solidFill>
            </a:rPr>
            <a:t>Expert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Outlook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Access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2486" y="758599"/>
        <a:ext cx="1321195" cy="1499456"/>
      </dsp:txXfrm>
    </dsp:sp>
    <dsp:sp modelId="{5BFB95E8-E6AB-40F4-B237-6B77E92ADCD2}">
      <dsp:nvSpPr>
        <dsp:cNvPr id="0" name=""/>
        <dsp:cNvSpPr/>
      </dsp:nvSpPr>
      <dsp:spPr>
        <a:xfrm>
          <a:off x="1508649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IC3 Digital </a:t>
          </a:r>
          <a:r>
            <a:rPr lang="es-ES" sz="1000" b="1" kern="1200" dirty="0" err="1" smtClean="0">
              <a:solidFill>
                <a:schemeClr val="tx1"/>
              </a:solidFill>
            </a:rPr>
            <a:t>Literacy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1508649" y="395450"/>
        <a:ext cx="1321195" cy="363149"/>
      </dsp:txXfrm>
    </dsp:sp>
    <dsp:sp modelId="{86C4A668-6D94-466D-B99F-BA4F5CCA86D8}">
      <dsp:nvSpPr>
        <dsp:cNvPr id="0" name=""/>
        <dsp:cNvSpPr/>
      </dsp:nvSpPr>
      <dsp:spPr>
        <a:xfrm>
          <a:off x="1508649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405828"/>
            <a:satOff val="20000"/>
            <a:lumOff val="356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405828"/>
              <a:satOff val="20000"/>
              <a:lumOff val="35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 Fundamentos de Computación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Viviendo en Línea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Aplicaciones Clave.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1508649" y="758599"/>
        <a:ext cx="1321195" cy="1499456"/>
      </dsp:txXfrm>
    </dsp:sp>
    <dsp:sp modelId="{F42B35E7-CBEF-48F9-8B77-408D67189FFC}">
      <dsp:nvSpPr>
        <dsp:cNvPr id="0" name=""/>
        <dsp:cNvSpPr/>
      </dsp:nvSpPr>
      <dsp:spPr>
        <a:xfrm>
          <a:off x="3014813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Adobe </a:t>
          </a:r>
          <a:r>
            <a:rPr lang="es-ES" sz="1000" b="1" kern="1200" dirty="0" err="1" smtClean="0">
              <a:solidFill>
                <a:schemeClr val="tx1"/>
              </a:solidFill>
            </a:rPr>
            <a:t>Certified</a:t>
          </a:r>
          <a:r>
            <a:rPr lang="es-ES" sz="1000" b="1" kern="1200" dirty="0" smtClean="0">
              <a:solidFill>
                <a:schemeClr val="tx1"/>
              </a:solidFill>
            </a:rPr>
            <a:t> </a:t>
          </a:r>
          <a:r>
            <a:rPr lang="es-ES" sz="1000" b="1" kern="1200" dirty="0" err="1" smtClean="0">
              <a:solidFill>
                <a:schemeClr val="tx1"/>
              </a:solidFill>
            </a:rPr>
            <a:t>Associate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3014813" y="395450"/>
        <a:ext cx="1321195" cy="363149"/>
      </dsp:txXfrm>
    </dsp:sp>
    <dsp:sp modelId="{AB186785-5793-4090-9A32-65139A4A8711}">
      <dsp:nvSpPr>
        <dsp:cNvPr id="0" name=""/>
        <dsp:cNvSpPr/>
      </dsp:nvSpPr>
      <dsp:spPr>
        <a:xfrm>
          <a:off x="3014813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811656"/>
            <a:satOff val="40000"/>
            <a:lumOff val="712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811656"/>
              <a:satOff val="40000"/>
              <a:lumOff val="71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Photoshop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Dreamweaver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err="1" smtClean="0">
              <a:solidFill>
                <a:schemeClr val="tx1"/>
              </a:solidFill>
            </a:rPr>
            <a:t>Ilustrator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err="1" smtClean="0">
              <a:solidFill>
                <a:schemeClr val="tx1"/>
              </a:solidFill>
            </a:rPr>
            <a:t>Indesign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3014813" y="758599"/>
        <a:ext cx="1321195" cy="1499456"/>
      </dsp:txXfrm>
    </dsp:sp>
    <dsp:sp modelId="{68BB4E72-5129-4C67-AEC2-617FF9A83CA3}">
      <dsp:nvSpPr>
        <dsp:cNvPr id="0" name=""/>
        <dsp:cNvSpPr/>
      </dsp:nvSpPr>
      <dsp:spPr>
        <a:xfrm>
          <a:off x="4520976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Autodesk </a:t>
          </a:r>
          <a:r>
            <a:rPr lang="es-ES" sz="1000" b="1" kern="1200" dirty="0" err="1" smtClean="0">
              <a:solidFill>
                <a:schemeClr val="tx1"/>
              </a:solidFill>
            </a:rPr>
            <a:t>Certified</a:t>
          </a:r>
          <a:r>
            <a:rPr lang="es-ES" sz="1000" b="1" kern="1200" dirty="0" smtClean="0">
              <a:solidFill>
                <a:schemeClr val="tx1"/>
              </a:solidFill>
            </a:rPr>
            <a:t> </a:t>
          </a:r>
          <a:r>
            <a:rPr lang="es-ES" sz="1000" b="1" kern="1200" dirty="0" err="1" smtClean="0">
              <a:solidFill>
                <a:schemeClr val="tx1"/>
              </a:solidFill>
            </a:rPr>
            <a:t>User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4520976" y="395450"/>
        <a:ext cx="1321195" cy="363149"/>
      </dsp:txXfrm>
    </dsp:sp>
    <dsp:sp modelId="{C6C65016-3D2A-40BE-9E1A-93EC604D19EC}">
      <dsp:nvSpPr>
        <dsp:cNvPr id="0" name=""/>
        <dsp:cNvSpPr/>
      </dsp:nvSpPr>
      <dsp:spPr>
        <a:xfrm>
          <a:off x="4520976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1217485"/>
            <a:satOff val="60000"/>
            <a:lumOff val="1067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217485"/>
              <a:satOff val="60000"/>
              <a:lumOff val="10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err="1" smtClean="0">
              <a:solidFill>
                <a:schemeClr val="tx1"/>
              </a:solidFill>
            </a:rPr>
            <a:t>Autocad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Inventor 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err="1" smtClean="0">
              <a:solidFill>
                <a:schemeClr val="tx1"/>
              </a:solidFill>
            </a:rPr>
            <a:t>Fusion</a:t>
          </a:r>
          <a:r>
            <a:rPr lang="es-ES" sz="1000" kern="1200" dirty="0" smtClean="0">
              <a:solidFill>
                <a:schemeClr val="tx1"/>
              </a:solidFill>
            </a:rPr>
            <a:t> 360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4520976" y="758599"/>
        <a:ext cx="1321195" cy="1499456"/>
      </dsp:txXfrm>
    </dsp:sp>
    <dsp:sp modelId="{88373D58-1FD1-468F-BC78-3973E87768E2}">
      <dsp:nvSpPr>
        <dsp:cNvPr id="0" name=""/>
        <dsp:cNvSpPr/>
      </dsp:nvSpPr>
      <dsp:spPr>
        <a:xfrm>
          <a:off x="6027139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>
              <a:solidFill>
                <a:schemeClr val="tx1"/>
              </a:solidFill>
            </a:rPr>
            <a:t>Microsoft </a:t>
          </a:r>
          <a:r>
            <a:rPr lang="es-ES" sz="1000" kern="1200" dirty="0" err="1" smtClean="0">
              <a:solidFill>
                <a:schemeClr val="tx1"/>
              </a:solidFill>
            </a:rPr>
            <a:t>Technology</a:t>
          </a:r>
          <a:r>
            <a:rPr lang="es-ES" sz="1000" kern="1200" dirty="0" smtClean="0">
              <a:solidFill>
                <a:schemeClr val="tx1"/>
              </a:solidFill>
            </a:rPr>
            <a:t> </a:t>
          </a:r>
          <a:r>
            <a:rPr lang="es-ES" sz="1000" kern="1200" dirty="0" err="1" smtClean="0">
              <a:solidFill>
                <a:schemeClr val="tx1"/>
              </a:solidFill>
            </a:rPr>
            <a:t>Associate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6027139" y="395450"/>
        <a:ext cx="1321195" cy="363149"/>
      </dsp:txXfrm>
    </dsp:sp>
    <dsp:sp modelId="{6236B8E6-7B1F-4EA1-93AE-38A99699D5A4}">
      <dsp:nvSpPr>
        <dsp:cNvPr id="0" name=""/>
        <dsp:cNvSpPr/>
      </dsp:nvSpPr>
      <dsp:spPr>
        <a:xfrm>
          <a:off x="6027139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1623313"/>
            <a:satOff val="80000"/>
            <a:lumOff val="1423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1623313"/>
              <a:satOff val="80000"/>
              <a:lumOff val="142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Fundamentos de Redes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F. de Seguridad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F. Desarrollo de Software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F. Administrador de Servidores Windows</a:t>
          </a:r>
          <a:endParaRPr lang="es-ES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F. De Sistemas Operativos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6027139" y="758599"/>
        <a:ext cx="1321195" cy="1499456"/>
      </dsp:txXfrm>
    </dsp:sp>
    <dsp:sp modelId="{E8D9ACF2-0864-4FF1-88F3-AA442990A1C7}">
      <dsp:nvSpPr>
        <dsp:cNvPr id="0" name=""/>
        <dsp:cNvSpPr/>
      </dsp:nvSpPr>
      <dsp:spPr>
        <a:xfrm>
          <a:off x="7533302" y="395450"/>
          <a:ext cx="1321195" cy="363149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solidFill>
                <a:schemeClr val="tx1"/>
              </a:solidFill>
            </a:rPr>
            <a:t>Microsoft </a:t>
          </a:r>
          <a:r>
            <a:rPr lang="es-ES" sz="1000" b="1" kern="1200" dirty="0" err="1" smtClean="0">
              <a:solidFill>
                <a:schemeClr val="tx1"/>
              </a:solidFill>
            </a:rPr>
            <a:t>Certified</a:t>
          </a:r>
          <a:r>
            <a:rPr lang="es-ES" sz="1000" b="1" kern="1200" dirty="0" smtClean="0">
              <a:solidFill>
                <a:schemeClr val="tx1"/>
              </a:solidFill>
            </a:rPr>
            <a:t> </a:t>
          </a:r>
          <a:r>
            <a:rPr lang="es-ES" sz="1000" b="1" kern="1200" dirty="0" err="1" smtClean="0">
              <a:solidFill>
                <a:schemeClr val="tx1"/>
              </a:solidFill>
            </a:rPr>
            <a:t>Educator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7533302" y="395450"/>
        <a:ext cx="1321195" cy="363149"/>
      </dsp:txXfrm>
    </dsp:sp>
    <dsp:sp modelId="{94263FF8-9330-4B5B-8FCC-71981E34935E}">
      <dsp:nvSpPr>
        <dsp:cNvPr id="0" name=""/>
        <dsp:cNvSpPr/>
      </dsp:nvSpPr>
      <dsp:spPr>
        <a:xfrm>
          <a:off x="7533302" y="758599"/>
          <a:ext cx="1321195" cy="1499456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dirty="0" smtClean="0">
              <a:solidFill>
                <a:schemeClr val="tx1"/>
              </a:solidFill>
            </a:rPr>
            <a:t>Alfabetización Tecnológica para Educadores (alineada al Marco de Competencia docente en TIC de la UNESCO).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7533302" y="758599"/>
        <a:ext cx="1321195" cy="1499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E6A78-3554-42A9-935D-B6377300A783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8666-41A7-47F7-BBB4-42691A64F8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56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264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077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2117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283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2083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5519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2968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523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097F6-9400-48D1-A952-5D31DFF274A7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319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5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86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821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8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2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0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50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178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96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18ED-7484-4E05-B172-D05422E9ADF9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4574-4FEC-4901-A54F-3A75775D4132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1741" y="2548730"/>
            <a:ext cx="8496944" cy="1470025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Certificación de competencias digitales</a:t>
            </a:r>
            <a:br>
              <a:rPr lang="es-ES" sz="3600" b="1" dirty="0" smtClean="0"/>
            </a:br>
            <a:r>
              <a:rPr lang="es-ES" sz="3600" b="1" dirty="0" smtClean="0"/>
              <a:t>en Conalep Nuevo León</a:t>
            </a:r>
            <a:endParaRPr lang="es-MX" sz="2400" dirty="0"/>
          </a:p>
        </p:txBody>
      </p:sp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611560" y="332656"/>
            <a:ext cx="1152129" cy="136815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092280" y="518977"/>
            <a:ext cx="1370239" cy="118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Total de Certificaciones Obtenidas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462037" y="2367241"/>
          <a:ext cx="6216351" cy="298598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2072117">
                  <a:extLst>
                    <a:ext uri="{9D8B030D-6E8A-4147-A177-3AD203B41FA5}">
                      <a16:colId xmlns:a16="http://schemas.microsoft.com/office/drawing/2014/main" val="1131211879"/>
                    </a:ext>
                  </a:extLst>
                </a:gridCol>
                <a:gridCol w="2072117">
                  <a:extLst>
                    <a:ext uri="{9D8B030D-6E8A-4147-A177-3AD203B41FA5}">
                      <a16:colId xmlns:a16="http://schemas.microsoft.com/office/drawing/2014/main" val="1692219228"/>
                    </a:ext>
                  </a:extLst>
                </a:gridCol>
                <a:gridCol w="2072117">
                  <a:extLst>
                    <a:ext uri="{9D8B030D-6E8A-4147-A177-3AD203B41FA5}">
                      <a16:colId xmlns:a16="http://schemas.microsoft.com/office/drawing/2014/main" val="3777361041"/>
                    </a:ext>
                  </a:extLst>
                </a:gridCol>
              </a:tblGrid>
              <a:tr h="47313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AÑO</a:t>
                      </a:r>
                      <a:endParaRPr lang="es-MX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TOTAL</a:t>
                      </a:r>
                      <a:endParaRPr lang="es-MX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Número</a:t>
                      </a:r>
                      <a:r>
                        <a:rPr lang="es-MX" sz="1600" baseline="0" dirty="0" smtClean="0">
                          <a:solidFill>
                            <a:schemeClr val="tx1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de alumnos inscritos</a:t>
                      </a:r>
                      <a:endParaRPr lang="es-MX" sz="1600" dirty="0">
                        <a:solidFill>
                          <a:schemeClr val="tx1"/>
                        </a:solidFill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534723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61,945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21,351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0921155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2016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42,524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20,067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2863158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35,491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18,667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0085055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39,800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17,785</a:t>
                      </a:r>
                      <a:endParaRPr lang="es-MX" dirty="0">
                        <a:effectLst>
                          <a:outerShdw blurRad="50800" dist="38100" dir="5400000" algn="t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35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7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455413" y="12563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cs typeface="Times New Roman" panose="02020603050405020304" pitchFamily="18" charset="0"/>
              </a:rPr>
              <a:t>¿Qué es la certificación de competencias digitales?</a:t>
            </a:r>
            <a:endParaRPr lang="es-ES" sz="3200" dirty="0"/>
          </a:p>
        </p:txBody>
      </p:sp>
      <p:sp>
        <p:nvSpPr>
          <p:cNvPr id="4" name="Rectángulo 3"/>
          <p:cNvSpPr/>
          <p:nvPr/>
        </p:nvSpPr>
        <p:spPr>
          <a:xfrm>
            <a:off x="863588" y="2636912"/>
            <a:ext cx="77955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>
                <a:solidFill>
                  <a:srgbClr val="000000"/>
                </a:solidFill>
              </a:rPr>
              <a:t>Se capacita a los estudiantes en el desarrollo de habilidades de cada herramienta digital.</a:t>
            </a:r>
          </a:p>
          <a:p>
            <a:pPr algn="just">
              <a:lnSpc>
                <a:spcPct val="150000"/>
              </a:lnSpc>
            </a:pPr>
            <a:endParaRPr lang="es-E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solidFill>
                  <a:srgbClr val="000000"/>
                </a:solidFill>
              </a:rPr>
              <a:t>Mediante un proceso de evaluación  se acredita la competencia que corresponde.</a:t>
            </a:r>
          </a:p>
          <a:p>
            <a:pPr algn="just">
              <a:lnSpc>
                <a:spcPct val="150000"/>
              </a:lnSpc>
            </a:pPr>
            <a:endParaRPr lang="es-ES" sz="20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solidFill>
                  <a:srgbClr val="000000"/>
                </a:solidFill>
              </a:rPr>
              <a:t>Los docentes son certificados previamente en las herramientas que requieren para desempeñar su tarea en la docencia y en la certificación.</a:t>
            </a:r>
          </a:p>
        </p:txBody>
      </p:sp>
    </p:spTree>
    <p:extLst>
      <p:ext uri="{BB962C8B-B14F-4D97-AF65-F5344CB8AC3E}">
        <p14:creationId xmlns:p14="http://schemas.microsoft.com/office/powerpoint/2010/main" val="15053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200" dirty="0"/>
          </a:p>
        </p:txBody>
      </p:sp>
      <p:sp>
        <p:nvSpPr>
          <p:cNvPr id="10" name="Rectángulo 9"/>
          <p:cNvSpPr/>
          <p:nvPr/>
        </p:nvSpPr>
        <p:spPr>
          <a:xfrm>
            <a:off x="1065806" y="2693117"/>
            <a:ext cx="7795534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rgbClr val="000000"/>
                </a:solidFill>
              </a:rPr>
              <a:t>Son 6 los programas de habilidades digitales: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Microsoft Office </a:t>
            </a:r>
            <a:r>
              <a:rPr lang="es-ES" dirty="0" err="1" smtClean="0">
                <a:solidFill>
                  <a:srgbClr val="000000"/>
                </a:solidFill>
              </a:rPr>
              <a:t>Specialist</a:t>
            </a:r>
            <a:endParaRPr lang="es-ES" dirty="0" smtClean="0">
              <a:solidFill>
                <a:srgbClr val="000000"/>
              </a:solidFill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IC3 Digital </a:t>
            </a:r>
            <a:r>
              <a:rPr lang="es-ES" dirty="0" err="1" smtClean="0">
                <a:solidFill>
                  <a:srgbClr val="000000"/>
                </a:solidFill>
              </a:rPr>
              <a:t>Literacy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Adobe </a:t>
            </a:r>
            <a:r>
              <a:rPr lang="es-ES" dirty="0" err="1" smtClean="0">
                <a:solidFill>
                  <a:srgbClr val="000000"/>
                </a:solidFill>
              </a:rPr>
              <a:t>Certified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Associate</a:t>
            </a:r>
            <a:endParaRPr lang="es-ES" dirty="0" smtClean="0">
              <a:solidFill>
                <a:srgbClr val="000000"/>
              </a:solidFill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Autodesk </a:t>
            </a:r>
            <a:r>
              <a:rPr lang="es-ES" dirty="0" err="1" smtClean="0">
                <a:solidFill>
                  <a:srgbClr val="000000"/>
                </a:solidFill>
              </a:rPr>
              <a:t>Certified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User</a:t>
            </a:r>
            <a:endParaRPr lang="es-ES" dirty="0" smtClean="0">
              <a:solidFill>
                <a:srgbClr val="000000"/>
              </a:solidFill>
            </a:endParaRP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Microsoft </a:t>
            </a:r>
            <a:r>
              <a:rPr lang="es-ES" dirty="0" err="1" smtClean="0">
                <a:solidFill>
                  <a:srgbClr val="000000"/>
                </a:solidFill>
              </a:rPr>
              <a:t>Technology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Associate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Microsoft </a:t>
            </a:r>
            <a:r>
              <a:rPr lang="es-ES" dirty="0" err="1" smtClean="0">
                <a:solidFill>
                  <a:srgbClr val="000000"/>
                </a:solidFill>
              </a:rPr>
              <a:t>Certified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Educator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51915" y="1406024"/>
            <a:ext cx="7636595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cs typeface="Times New Roman" panose="02020603050405020304" pitchFamily="18" charset="0"/>
              </a:rPr>
              <a:t>¿</a:t>
            </a:r>
            <a:r>
              <a:rPr lang="es-MX" sz="3200" b="1" dirty="0" smtClean="0">
                <a:cs typeface="Times New Roman" panose="02020603050405020304" pitchFamily="18" charset="0"/>
              </a:rPr>
              <a:t>Cuáles </a:t>
            </a:r>
            <a:r>
              <a:rPr lang="es-MX" sz="3200" b="1" dirty="0">
                <a:cs typeface="Times New Roman" panose="02020603050405020304" pitchFamily="18" charset="0"/>
              </a:rPr>
              <a:t>son los programas </a:t>
            </a:r>
            <a:r>
              <a:rPr lang="es-MX" sz="3200" b="1" dirty="0" smtClean="0">
                <a:cs typeface="Times New Roman" panose="02020603050405020304" pitchFamily="18" charset="0"/>
              </a:rPr>
              <a:t>de </a:t>
            </a:r>
            <a:r>
              <a:rPr lang="es-MX" sz="3200" b="1" dirty="0">
                <a:cs typeface="Times New Roman" panose="02020603050405020304" pitchFamily="18" charset="0"/>
              </a:rPr>
              <a:t>herramientas digitales que se certifican</a:t>
            </a:r>
            <a:r>
              <a:rPr lang="es-MX" sz="3200" b="1" dirty="0" smtClean="0">
                <a:cs typeface="Times New Roman" panose="02020603050405020304" pitchFamily="18" charset="0"/>
              </a:rPr>
              <a:t>?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015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/>
              <a:t>¿</a:t>
            </a:r>
            <a:r>
              <a:rPr lang="es-MX" sz="2800" b="1" dirty="0" smtClean="0"/>
              <a:t>Cuáles </a:t>
            </a:r>
            <a:r>
              <a:rPr lang="es-MX" sz="2800" b="1" dirty="0"/>
              <a:t>son las herramientas digitales </a:t>
            </a:r>
            <a:endParaRPr lang="es-MX" sz="2800" b="1" dirty="0" smtClean="0"/>
          </a:p>
          <a:p>
            <a:r>
              <a:rPr lang="es-MX" sz="2800" b="1" dirty="0" smtClean="0"/>
              <a:t>que se certifican</a:t>
            </a:r>
            <a:r>
              <a:rPr lang="es-MX" sz="2800" b="1" dirty="0"/>
              <a:t>?</a:t>
            </a: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179512" y="2348880"/>
          <a:ext cx="8856985" cy="2653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Rectángulo 9"/>
          <p:cNvSpPr/>
          <p:nvPr/>
        </p:nvSpPr>
        <p:spPr>
          <a:xfrm>
            <a:off x="710237" y="5133846"/>
            <a:ext cx="77955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 smtClean="0">
                <a:solidFill>
                  <a:srgbClr val="000000"/>
                </a:solidFill>
              </a:rPr>
              <a:t>Un total de 23 herramientas digitales.</a:t>
            </a:r>
            <a:endParaRPr lang="es-E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2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200" b="1" dirty="0"/>
          </a:p>
        </p:txBody>
      </p:sp>
      <p:sp>
        <p:nvSpPr>
          <p:cNvPr id="10" name="Rectángulo 9"/>
          <p:cNvSpPr/>
          <p:nvPr/>
        </p:nvSpPr>
        <p:spPr>
          <a:xfrm>
            <a:off x="735897" y="2289986"/>
            <a:ext cx="7795534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0000"/>
                </a:solidFill>
              </a:rPr>
              <a:t>Se </a:t>
            </a:r>
            <a:r>
              <a:rPr lang="es-ES" dirty="0" smtClean="0">
                <a:solidFill>
                  <a:srgbClr val="000000"/>
                </a:solidFill>
              </a:rPr>
              <a:t>identifica </a:t>
            </a:r>
            <a:r>
              <a:rPr lang="es-ES" dirty="0">
                <a:solidFill>
                  <a:srgbClr val="000000"/>
                </a:solidFill>
              </a:rPr>
              <a:t>en los contenidos curriculares aquellos que se alinean con las habilidades digitales motivo de certificación.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Se prepara al Personal Docente en las herramientas digitales y en recursos pedagógicos.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Los planteles están dotados </a:t>
            </a:r>
            <a:r>
              <a:rPr lang="es-ES" dirty="0">
                <a:solidFill>
                  <a:srgbClr val="000000"/>
                </a:solidFill>
              </a:rPr>
              <a:t>de: </a:t>
            </a:r>
            <a:r>
              <a:rPr lang="es-ES" dirty="0" smtClean="0">
                <a:solidFill>
                  <a:srgbClr val="000000"/>
                </a:solidFill>
              </a:rPr>
              <a:t>Conectividad a internet, </a:t>
            </a:r>
            <a:r>
              <a:rPr lang="es-ES" dirty="0">
                <a:solidFill>
                  <a:srgbClr val="000000"/>
                </a:solidFill>
              </a:rPr>
              <a:t>equipo de cómputo de última generación y </a:t>
            </a:r>
            <a:r>
              <a:rPr lang="es-ES" dirty="0" smtClean="0">
                <a:solidFill>
                  <a:srgbClr val="000000"/>
                </a:solidFill>
              </a:rPr>
              <a:t>el software requerido.</a:t>
            </a:r>
            <a:endParaRPr lang="es-E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Revisión y actualización de los programas de estudio y del software que demanda el mercado laboral.</a:t>
            </a:r>
            <a:r>
              <a:rPr lang="es-ES" dirty="0">
                <a:solidFill>
                  <a:srgbClr val="000000"/>
                </a:solidFill>
              </a:rPr>
              <a:t> </a:t>
            </a:r>
            <a:endParaRPr lang="es-ES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Programa </a:t>
            </a:r>
            <a:r>
              <a:rPr lang="es-ES" dirty="0">
                <a:solidFill>
                  <a:srgbClr val="000000"/>
                </a:solidFill>
              </a:rPr>
              <a:t>de trabajo detallado con </a:t>
            </a:r>
            <a:r>
              <a:rPr lang="es-ES" dirty="0" smtClean="0">
                <a:solidFill>
                  <a:srgbClr val="000000"/>
                </a:solidFill>
              </a:rPr>
              <a:t>las responsabilidades de directivos</a:t>
            </a:r>
            <a:r>
              <a:rPr lang="es-ES" dirty="0">
                <a:solidFill>
                  <a:srgbClr val="000000"/>
                </a:solidFill>
              </a:rPr>
              <a:t>, administrativos y </a:t>
            </a:r>
            <a:r>
              <a:rPr lang="es-ES" dirty="0" smtClean="0">
                <a:solidFill>
                  <a:srgbClr val="000000"/>
                </a:solidFill>
              </a:rPr>
              <a:t>docentes.</a:t>
            </a:r>
            <a:endParaRPr lang="es-E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/>
              <a:t>¿</a:t>
            </a:r>
            <a:r>
              <a:rPr lang="es-MX" sz="3200" b="1" dirty="0" smtClean="0"/>
              <a:t>Cómo se prepara a los estudiantes </a:t>
            </a:r>
          </a:p>
          <a:p>
            <a:r>
              <a:rPr lang="es-MX" sz="3200" b="1" dirty="0" smtClean="0"/>
              <a:t>para la certificación?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4132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2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200" b="1" dirty="0"/>
          </a:p>
        </p:txBody>
      </p:sp>
      <p:sp>
        <p:nvSpPr>
          <p:cNvPr id="10" name="Rectángulo 9"/>
          <p:cNvSpPr/>
          <p:nvPr/>
        </p:nvSpPr>
        <p:spPr>
          <a:xfrm>
            <a:off x="735897" y="2289986"/>
            <a:ext cx="779553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000000"/>
                </a:solidFill>
              </a:rPr>
              <a:t>En el 1° y el 2° semestres todos los estudiantes de Conalep Nuevo León adquieren la </a:t>
            </a:r>
            <a:r>
              <a:rPr lang="es-ES" sz="2000" u="sng" dirty="0" smtClean="0">
                <a:solidFill>
                  <a:srgbClr val="000000"/>
                </a:solidFill>
              </a:rPr>
              <a:t>certificaciones básicas</a:t>
            </a:r>
            <a:r>
              <a:rPr lang="es-ES" sz="2000" dirty="0" smtClean="0">
                <a:solidFill>
                  <a:srgbClr val="000000"/>
                </a:solidFill>
              </a:rPr>
              <a:t> en: Word, Excel, PowerPoint y Fundamentos de Computación, Viviendo en Línea y Aplicaciones Clave.</a:t>
            </a:r>
          </a:p>
          <a:p>
            <a:pPr algn="just"/>
            <a:endParaRPr lang="es-ES" sz="20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0000"/>
                </a:solidFill>
              </a:rPr>
              <a:t>Además todos los estudiantes, en contra turno, se preparan para obtener la </a:t>
            </a:r>
            <a:r>
              <a:rPr lang="es-MX" sz="2000" u="sng" dirty="0" smtClean="0">
                <a:solidFill>
                  <a:srgbClr val="000000"/>
                </a:solidFill>
              </a:rPr>
              <a:t>certificación de Outlook</a:t>
            </a:r>
            <a:r>
              <a:rPr lang="es-MX" sz="20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sz="20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2000" dirty="0" smtClean="0">
                <a:solidFill>
                  <a:srgbClr val="000000"/>
                </a:solidFill>
              </a:rPr>
              <a:t>De acuerdo a la carrera, en los semestres de 3° a 6°, se certifica  a los alumnos en herramientas según su especialidad.</a:t>
            </a:r>
          </a:p>
          <a:p>
            <a:pPr algn="just"/>
            <a:endParaRPr lang="es-MX" sz="2000" dirty="0" smtClean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/>
              <a:t>Certificaciones por Carrera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5731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2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200" b="1" dirty="0"/>
          </a:p>
        </p:txBody>
      </p:sp>
      <p:sp>
        <p:nvSpPr>
          <p:cNvPr id="10" name="Rectángulo 9"/>
          <p:cNvSpPr/>
          <p:nvPr/>
        </p:nvSpPr>
        <p:spPr>
          <a:xfrm>
            <a:off x="824846" y="2532960"/>
            <a:ext cx="7795534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Los </a:t>
            </a:r>
            <a:r>
              <a:rPr lang="es-ES" dirty="0">
                <a:solidFill>
                  <a:srgbClr val="000000"/>
                </a:solidFill>
              </a:rPr>
              <a:t>temarios de ETC Iberoamérica van </a:t>
            </a:r>
            <a:r>
              <a:rPr lang="es-ES" dirty="0" smtClean="0">
                <a:solidFill>
                  <a:srgbClr val="000000"/>
                </a:solidFill>
              </a:rPr>
              <a:t>acordes </a:t>
            </a:r>
            <a:r>
              <a:rPr lang="es-ES" dirty="0">
                <a:solidFill>
                  <a:srgbClr val="000000"/>
                </a:solidFill>
              </a:rPr>
              <a:t>con la madurez técnico-académica de los estudiantes de Conalep Nuevo León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0000"/>
                </a:solidFill>
              </a:rPr>
              <a:t>Se dispone de los equipos </a:t>
            </a:r>
            <a:r>
              <a:rPr lang="es-ES" dirty="0" smtClean="0">
                <a:solidFill>
                  <a:srgbClr val="000000"/>
                </a:solidFill>
              </a:rPr>
              <a:t>digitales </a:t>
            </a:r>
            <a:r>
              <a:rPr lang="es-ES" dirty="0">
                <a:solidFill>
                  <a:srgbClr val="000000"/>
                </a:solidFill>
              </a:rPr>
              <a:t>que se requiere</a:t>
            </a:r>
            <a:r>
              <a:rPr lang="es-ES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Con frecuencia se revisan certificaciones para responder a las demandas de trabajo.</a:t>
            </a:r>
          </a:p>
          <a:p>
            <a:pPr algn="just">
              <a:lnSpc>
                <a:spcPct val="150000"/>
              </a:lnSpc>
            </a:pPr>
            <a:r>
              <a:rPr lang="es-ES" dirty="0" smtClean="0">
                <a:solidFill>
                  <a:srgbClr val="000000"/>
                </a:solidFill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000000"/>
                </a:solidFill>
              </a:rPr>
              <a:t>Algunas empresas de software son muy sofisticadas y se refleja en altos costos.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/>
              <a:t>Las certificaciones incorporadas, hasta ahora, </a:t>
            </a:r>
          </a:p>
          <a:p>
            <a:r>
              <a:rPr lang="es-MX" sz="3200" b="1" dirty="0" smtClean="0"/>
              <a:t>son desarrolladas por ETC Iberoamérica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61906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2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3200" b="1" dirty="0"/>
          </a:p>
        </p:txBody>
      </p:sp>
      <p:sp>
        <p:nvSpPr>
          <p:cNvPr id="10" name="Rectángulo 9"/>
          <p:cNvSpPr/>
          <p:nvPr/>
        </p:nvSpPr>
        <p:spPr>
          <a:xfrm>
            <a:off x="735897" y="2289986"/>
            <a:ext cx="77955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000000"/>
                </a:solidFill>
              </a:rPr>
              <a:t>En promedio en todas las carreras -en el proceso de intermediación laboral de junio-diciembre 2017- se logró colocar al 81.90% del total de los egresados que decidieron incorporarse a la actividad laboral.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sz="2000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000000"/>
                </a:solidFill>
              </a:rPr>
              <a:t>Todos los egresados salen con habilidades certificadas en herramientas básicas de oficina. </a:t>
            </a:r>
            <a:endParaRPr lang="es-ES" sz="2000" dirty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Colocación de Egresados en el Sector Productivo</a:t>
            </a:r>
          </a:p>
        </p:txBody>
      </p:sp>
    </p:spTree>
    <p:extLst>
      <p:ext uri="{BB962C8B-B14F-4D97-AF65-F5344CB8AC3E}">
        <p14:creationId xmlns:p14="http://schemas.microsoft.com/office/powerpoint/2010/main" val="8529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-1787" y="6336704"/>
            <a:ext cx="9144000" cy="5486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9" t="8468" r="6857" b="11090"/>
          <a:stretch/>
        </p:blipFill>
        <p:spPr>
          <a:xfrm>
            <a:off x="395536" y="-15999"/>
            <a:ext cx="936104" cy="111162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11151" r="10303" b="16401"/>
          <a:stretch/>
        </p:blipFill>
        <p:spPr>
          <a:xfrm>
            <a:off x="7740352" y="134806"/>
            <a:ext cx="1008112" cy="86949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171532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864" y="3497405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2800" b="1" dirty="0"/>
          </a:p>
        </p:txBody>
      </p:sp>
      <p:sp>
        <p:nvSpPr>
          <p:cNvPr id="10" name="Rectángulo 9"/>
          <p:cNvSpPr/>
          <p:nvPr/>
        </p:nvSpPr>
        <p:spPr>
          <a:xfrm>
            <a:off x="672446" y="2062897"/>
            <a:ext cx="779553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000000"/>
                </a:solidFill>
              </a:rPr>
              <a:t>Institución: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En a</a:t>
            </a:r>
            <a:r>
              <a:rPr lang="es-ES" dirty="0" smtClean="0"/>
              <a:t>gosto de 2013</a:t>
            </a:r>
            <a:r>
              <a:rPr lang="es-ES" dirty="0"/>
              <a:t>, </a:t>
            </a:r>
            <a:r>
              <a:rPr lang="es-ES" dirty="0" err="1"/>
              <a:t>Certiport</a:t>
            </a:r>
            <a:r>
              <a:rPr lang="es-ES" dirty="0"/>
              <a:t> </a:t>
            </a:r>
            <a:r>
              <a:rPr lang="es-ES" dirty="0" smtClean="0"/>
              <a:t>reconoció, por primera vez, al </a:t>
            </a:r>
            <a:r>
              <a:rPr lang="es-ES" dirty="0"/>
              <a:t>CONALEP como la institución Pública en América Latina </a:t>
            </a:r>
            <a:r>
              <a:rPr lang="es-ES" dirty="0" smtClean="0"/>
              <a:t>con el mayor número de alumnos certificados en tecnologías digitales.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Conalep Nuevo León ha mantenido el Liderazgo hasta el cierre del 2017.</a:t>
            </a:r>
            <a:endParaRPr lang="es-ES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000000"/>
                </a:solidFill>
              </a:rPr>
              <a:t>Participación destacada de estudiantes: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Conalep Nuevo León se distingue en participar cada año en los eventos: </a:t>
            </a:r>
          </a:p>
          <a:p>
            <a:pPr marL="1200150" lvl="2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 smtClean="0"/>
              <a:t>El Concurso mundial de M</a:t>
            </a:r>
            <a:r>
              <a:rPr lang="es-MX" i="1" dirty="0" smtClean="0"/>
              <a:t>icrosoft</a:t>
            </a:r>
            <a:r>
              <a:rPr lang="es-MX" i="1" dirty="0"/>
              <a:t>® </a:t>
            </a:r>
            <a:r>
              <a:rPr lang="es-MX" i="1" dirty="0" smtClean="0"/>
              <a:t>Office</a:t>
            </a:r>
            <a:r>
              <a:rPr lang="es-MX" dirty="0" smtClean="0"/>
              <a:t> </a:t>
            </a:r>
          </a:p>
          <a:p>
            <a:pPr marL="1200150" lvl="2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dirty="0"/>
              <a:t>E</a:t>
            </a:r>
            <a:r>
              <a:rPr lang="es-MX" dirty="0" smtClean="0"/>
              <a:t>l Concurso Mundial de </a:t>
            </a:r>
            <a:r>
              <a:rPr lang="es-MX" i="1" dirty="0" smtClean="0"/>
              <a:t>Adobe </a:t>
            </a:r>
            <a:r>
              <a:rPr lang="es-MX" i="1" dirty="0" err="1" smtClean="0"/>
              <a:t>Certified</a:t>
            </a:r>
            <a:r>
              <a:rPr lang="es-MX" i="1" dirty="0" smtClean="0"/>
              <a:t> </a:t>
            </a:r>
            <a:r>
              <a:rPr lang="es-MX" i="1" dirty="0" err="1" smtClean="0"/>
              <a:t>Associate</a:t>
            </a:r>
            <a:r>
              <a:rPr lang="es-MX" dirty="0"/>
              <a:t>.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07813" y="1408738"/>
            <a:ext cx="8229600" cy="786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Posicionamiento de Conalep Nuevo León </a:t>
            </a:r>
          </a:p>
        </p:txBody>
      </p:sp>
    </p:spTree>
    <p:extLst>
      <p:ext uri="{BB962C8B-B14F-4D97-AF65-F5344CB8AC3E}">
        <p14:creationId xmlns:p14="http://schemas.microsoft.com/office/powerpoint/2010/main" val="36560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624</Words>
  <Application>Microsoft Office PowerPoint</Application>
  <PresentationFormat>Presentación en pantalla (4:3)</PresentationFormat>
  <Paragraphs>106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Wingdings</vt:lpstr>
      <vt:lpstr>Tema de Office</vt:lpstr>
      <vt:lpstr>Certificación de competencias digitales en Conalep Nuevo León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Coordinacion de Concertacion con Colegios Estatales</cp:lastModifiedBy>
  <cp:revision>6</cp:revision>
  <dcterms:created xsi:type="dcterms:W3CDTF">2017-09-12T15:20:44Z</dcterms:created>
  <dcterms:modified xsi:type="dcterms:W3CDTF">2018-03-13T16:39:59Z</dcterms:modified>
</cp:coreProperties>
</file>