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8" autoAdjust="0"/>
    <p:restoredTop sz="94660"/>
  </p:normalViewPr>
  <p:slideViewPr>
    <p:cSldViewPr snapToGrid="0" showGuides="1">
      <p:cViewPr varScale="1">
        <p:scale>
          <a:sx n="73" d="100"/>
          <a:sy n="73" d="100"/>
        </p:scale>
        <p:origin x="119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suario invitado" userId="S::urn:spo:anon#b3d6d39ccd796d1c6e94151be2f59f2e81f02ebb87f17997ec38143cb6bf8247::" providerId="AD" clId="Web-{04775545-3565-4DA2-8C43-68395857071E}"/>
    <pc:docChg chg="modSld">
      <pc:chgData name="Usuario invitado" userId="S::urn:spo:anon#b3d6d39ccd796d1c6e94151be2f59f2e81f02ebb87f17997ec38143cb6bf8247::" providerId="AD" clId="Web-{04775545-3565-4DA2-8C43-68395857071E}" dt="2018-04-16T19:16:52.462" v="0"/>
      <pc:docMkLst>
        <pc:docMk/>
      </pc:docMkLst>
      <pc:sldChg chg="modSp">
        <pc:chgData name="Usuario invitado" userId="S::urn:spo:anon#b3d6d39ccd796d1c6e94151be2f59f2e81f02ebb87f17997ec38143cb6bf8247::" providerId="AD" clId="Web-{04775545-3565-4DA2-8C43-68395857071E}" dt="2018-04-16T19:16:52.462" v="0"/>
        <pc:sldMkLst>
          <pc:docMk/>
          <pc:sldMk cId="2491242194" sldId="259"/>
        </pc:sldMkLst>
        <pc:picChg chg="mod">
          <ac:chgData name="Usuario invitado" userId="S::urn:spo:anon#b3d6d39ccd796d1c6e94151be2f59f2e81f02ebb87f17997ec38143cb6bf8247::" providerId="AD" clId="Web-{04775545-3565-4DA2-8C43-68395857071E}" dt="2018-04-16T19:16:52.462" v="0"/>
          <ac:picMkLst>
            <pc:docMk/>
            <pc:sldMk cId="2491242194" sldId="259"/>
            <ac:picMk id="2" creationId="{00000000-0000-0000-0000-000000000000}"/>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7ED835-046C-4EF3-98F3-0EF639FD3FBF}"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s-ES"/>
        </a:p>
      </dgm:t>
    </dgm:pt>
    <dgm:pt modelId="{BB866454-3588-4530-AFC7-E51091A9658C}">
      <dgm:prSet phldrT="[Texto]"/>
      <dgm:spPr/>
      <dgm:t>
        <a:bodyPr/>
        <a:lstStyle/>
        <a:p>
          <a:r>
            <a:rPr lang="es-MX" dirty="0"/>
            <a:t>Prof. J. Refugio Esparza Reyes</a:t>
          </a:r>
          <a:endParaRPr lang="es-ES" dirty="0"/>
        </a:p>
      </dgm:t>
    </dgm:pt>
    <dgm:pt modelId="{95B3ABE2-FED0-4DEE-B048-FB83BA34F9AF}" type="parTrans" cxnId="{8291A31F-5AF3-4051-8741-A0476368CE66}">
      <dgm:prSet/>
      <dgm:spPr/>
      <dgm:t>
        <a:bodyPr/>
        <a:lstStyle/>
        <a:p>
          <a:endParaRPr lang="es-ES"/>
        </a:p>
      </dgm:t>
    </dgm:pt>
    <dgm:pt modelId="{26040FCA-44C1-4440-9B3C-93C8890CBA55}" type="sibTrans" cxnId="{8291A31F-5AF3-4051-8741-A0476368CE66}">
      <dgm:prSet/>
      <dgm:spPr/>
      <dgm:t>
        <a:bodyPr/>
        <a:lstStyle/>
        <a:p>
          <a:endParaRPr lang="es-ES"/>
        </a:p>
      </dgm:t>
    </dgm:pt>
    <dgm:pt modelId="{72A840DD-53CC-4EF7-9D63-29427249C574}">
      <dgm:prSet phldrT="[Texto]"/>
      <dgm:spPr/>
      <dgm:t>
        <a:bodyPr/>
        <a:lstStyle/>
        <a:p>
          <a:r>
            <a:rPr lang="es-MX" dirty="0"/>
            <a:t>Control de Calidad</a:t>
          </a:r>
          <a:endParaRPr lang="es-ES" dirty="0"/>
        </a:p>
      </dgm:t>
    </dgm:pt>
    <dgm:pt modelId="{6DEC8B61-99A7-440B-9365-349F5D9BA8E3}" type="parTrans" cxnId="{66F6DD3A-B5D7-4578-84D0-8A8E9216F811}">
      <dgm:prSet/>
      <dgm:spPr/>
      <dgm:t>
        <a:bodyPr/>
        <a:lstStyle/>
        <a:p>
          <a:endParaRPr lang="es-ES"/>
        </a:p>
      </dgm:t>
    </dgm:pt>
    <dgm:pt modelId="{691A36CE-48DA-414A-9059-FE876D2E7609}" type="sibTrans" cxnId="{66F6DD3A-B5D7-4578-84D0-8A8E9216F811}">
      <dgm:prSet/>
      <dgm:spPr/>
      <dgm:t>
        <a:bodyPr/>
        <a:lstStyle/>
        <a:p>
          <a:endParaRPr lang="es-ES"/>
        </a:p>
      </dgm:t>
    </dgm:pt>
    <dgm:pt modelId="{7A7247B5-ECB8-47A2-8BB7-3ABAE8066623}">
      <dgm:prSet phldrT="[Texto]"/>
      <dgm:spPr/>
      <dgm:t>
        <a:bodyPr/>
        <a:lstStyle/>
        <a:p>
          <a:r>
            <a:rPr lang="es-MX" dirty="0"/>
            <a:t>Aguascalientes II</a:t>
          </a:r>
          <a:endParaRPr lang="es-ES" dirty="0"/>
        </a:p>
      </dgm:t>
    </dgm:pt>
    <dgm:pt modelId="{D5D807C4-6AEF-4557-A3BC-21DBF7135996}" type="parTrans" cxnId="{7D29FCA4-6B8C-473A-A54F-588FF2F56A91}">
      <dgm:prSet/>
      <dgm:spPr/>
      <dgm:t>
        <a:bodyPr/>
        <a:lstStyle/>
        <a:p>
          <a:endParaRPr lang="es-ES"/>
        </a:p>
      </dgm:t>
    </dgm:pt>
    <dgm:pt modelId="{1F0420A2-872E-4DAB-BC2A-1C04DBE67EF4}" type="sibTrans" cxnId="{7D29FCA4-6B8C-473A-A54F-588FF2F56A91}">
      <dgm:prSet/>
      <dgm:spPr/>
      <dgm:t>
        <a:bodyPr/>
        <a:lstStyle/>
        <a:p>
          <a:endParaRPr lang="es-ES"/>
        </a:p>
      </dgm:t>
    </dgm:pt>
    <dgm:pt modelId="{2DC07F53-C05F-499B-B2D2-8A4D761A05DE}">
      <dgm:prSet phldrT="[Texto]"/>
      <dgm:spPr/>
      <dgm:t>
        <a:bodyPr/>
        <a:lstStyle/>
        <a:p>
          <a:r>
            <a:rPr lang="es-MX" dirty="0"/>
            <a:t>Industria Automotriz (segunda carrera mas demandada)</a:t>
          </a:r>
          <a:endParaRPr lang="es-ES" dirty="0"/>
        </a:p>
      </dgm:t>
    </dgm:pt>
    <dgm:pt modelId="{779C523E-7829-4F1E-87B3-5FE71D1AA147}" type="parTrans" cxnId="{01AE4C72-F803-4C55-AA0D-BD120BD2FF8D}">
      <dgm:prSet/>
      <dgm:spPr/>
      <dgm:t>
        <a:bodyPr/>
        <a:lstStyle/>
        <a:p>
          <a:endParaRPr lang="es-ES"/>
        </a:p>
      </dgm:t>
    </dgm:pt>
    <dgm:pt modelId="{78954D6A-4969-4762-9DEA-B152DF3CF09E}" type="sibTrans" cxnId="{01AE4C72-F803-4C55-AA0D-BD120BD2FF8D}">
      <dgm:prSet/>
      <dgm:spPr/>
      <dgm:t>
        <a:bodyPr/>
        <a:lstStyle/>
        <a:p>
          <a:endParaRPr lang="es-ES"/>
        </a:p>
      </dgm:t>
    </dgm:pt>
    <dgm:pt modelId="{CE37C51D-0D5A-4692-9231-AEC6D674DE10}">
      <dgm:prSet phldrT="[Texto]"/>
      <dgm:spPr/>
      <dgm:t>
        <a:bodyPr/>
        <a:lstStyle/>
        <a:p>
          <a:r>
            <a:rPr lang="es-ES" dirty="0"/>
            <a:t>Aguascalientes III</a:t>
          </a:r>
        </a:p>
      </dgm:t>
    </dgm:pt>
    <dgm:pt modelId="{ABBCC26D-B631-4E00-B76C-5B569E2165E8}" type="parTrans" cxnId="{C165AFCA-8EFA-4BD1-8F23-3F581661A5FC}">
      <dgm:prSet/>
      <dgm:spPr/>
      <dgm:t>
        <a:bodyPr/>
        <a:lstStyle/>
        <a:p>
          <a:endParaRPr lang="es-ES"/>
        </a:p>
      </dgm:t>
    </dgm:pt>
    <dgm:pt modelId="{7203266A-AF24-4B79-B094-B276B9F6E951}" type="sibTrans" cxnId="{C165AFCA-8EFA-4BD1-8F23-3F581661A5FC}">
      <dgm:prSet/>
      <dgm:spPr/>
      <dgm:t>
        <a:bodyPr/>
        <a:lstStyle/>
        <a:p>
          <a:endParaRPr lang="es-ES"/>
        </a:p>
      </dgm:t>
    </dgm:pt>
    <dgm:pt modelId="{431D2E4E-1F42-48EA-988F-21AC65890135}">
      <dgm:prSet phldrT="[Texto]"/>
      <dgm:spPr/>
      <dgm:t>
        <a:bodyPr/>
        <a:lstStyle/>
        <a:p>
          <a:r>
            <a:rPr lang="es-ES" dirty="0"/>
            <a:t>Electromecánica Industrial</a:t>
          </a:r>
        </a:p>
      </dgm:t>
    </dgm:pt>
    <dgm:pt modelId="{D667C14E-BB9B-479C-86F3-FC0F8A2079E0}" type="parTrans" cxnId="{0BE5278D-91F7-4CA6-A169-C3B7371DF7B5}">
      <dgm:prSet/>
      <dgm:spPr/>
      <dgm:t>
        <a:bodyPr/>
        <a:lstStyle/>
        <a:p>
          <a:endParaRPr lang="es-ES"/>
        </a:p>
      </dgm:t>
    </dgm:pt>
    <dgm:pt modelId="{E186E007-4B3F-4317-AB96-F7BF58255C9C}" type="sibTrans" cxnId="{0BE5278D-91F7-4CA6-A169-C3B7371DF7B5}">
      <dgm:prSet/>
      <dgm:spPr/>
      <dgm:t>
        <a:bodyPr/>
        <a:lstStyle/>
        <a:p>
          <a:endParaRPr lang="es-ES"/>
        </a:p>
      </dgm:t>
    </dgm:pt>
    <dgm:pt modelId="{7B1827F4-8CD9-44B9-A338-9EC98B126FBB}">
      <dgm:prSet phldrT="[Texto]"/>
      <dgm:spPr/>
      <dgm:t>
        <a:bodyPr/>
        <a:lstStyle/>
        <a:p>
          <a:r>
            <a:rPr lang="es-ES" dirty="0"/>
            <a:t>Ing. Miguel Ángel Barberena Vega</a:t>
          </a:r>
        </a:p>
      </dgm:t>
    </dgm:pt>
    <dgm:pt modelId="{BFB87996-8396-463F-8E0D-DD898C062EAD}" type="parTrans" cxnId="{72FD5977-735F-48FD-B254-2A5C2E001DD1}">
      <dgm:prSet/>
      <dgm:spPr/>
      <dgm:t>
        <a:bodyPr/>
        <a:lstStyle/>
        <a:p>
          <a:endParaRPr lang="es-ES"/>
        </a:p>
      </dgm:t>
    </dgm:pt>
    <dgm:pt modelId="{9324D80C-7853-44E0-9880-B5316136AF7F}" type="sibTrans" cxnId="{72FD5977-735F-48FD-B254-2A5C2E001DD1}">
      <dgm:prSet/>
      <dgm:spPr/>
      <dgm:t>
        <a:bodyPr/>
        <a:lstStyle/>
        <a:p>
          <a:endParaRPr lang="es-ES"/>
        </a:p>
      </dgm:t>
    </dgm:pt>
    <dgm:pt modelId="{DF06E448-4B1F-4EF1-87A2-799E3713FE72}">
      <dgm:prSet phldrT="[Texto]"/>
      <dgm:spPr/>
      <dgm:t>
        <a:bodyPr/>
        <a:lstStyle/>
        <a:p>
          <a:r>
            <a:rPr lang="es-MX" dirty="0"/>
            <a:t>Maquinas y Herramienta</a:t>
          </a:r>
          <a:endParaRPr lang="es-ES" dirty="0"/>
        </a:p>
      </dgm:t>
    </dgm:pt>
    <dgm:pt modelId="{EBA55E65-B8C7-4321-8808-9610BBC067BA}" type="sibTrans" cxnId="{B24EBBB0-0072-4A61-8AD1-FCC38A8B4DC2}">
      <dgm:prSet/>
      <dgm:spPr/>
      <dgm:t>
        <a:bodyPr/>
        <a:lstStyle/>
        <a:p>
          <a:endParaRPr lang="es-ES"/>
        </a:p>
      </dgm:t>
    </dgm:pt>
    <dgm:pt modelId="{8FEDBCC3-4211-4E1F-AE33-B03B5ACF06FB}" type="parTrans" cxnId="{B24EBBB0-0072-4A61-8AD1-FCC38A8B4DC2}">
      <dgm:prSet/>
      <dgm:spPr/>
      <dgm:t>
        <a:bodyPr/>
        <a:lstStyle/>
        <a:p>
          <a:endParaRPr lang="es-ES"/>
        </a:p>
      </dgm:t>
    </dgm:pt>
    <dgm:pt modelId="{CA37C5F4-FC44-4484-A3E5-2D9DAEB6E41D}">
      <dgm:prSet phldrT="[Texto]"/>
      <dgm:spPr/>
      <dgm:t>
        <a:bodyPr/>
        <a:lstStyle/>
        <a:p>
          <a:r>
            <a:rPr lang="es-ES" dirty="0"/>
            <a:t>Mantenimiento Automotriz</a:t>
          </a:r>
        </a:p>
      </dgm:t>
    </dgm:pt>
    <dgm:pt modelId="{E1C6F3C2-1138-4B4F-88A5-F835EC58BE11}" type="parTrans" cxnId="{45575139-504A-4A68-8D38-4272E2030494}">
      <dgm:prSet/>
      <dgm:spPr/>
      <dgm:t>
        <a:bodyPr/>
        <a:lstStyle/>
        <a:p>
          <a:endParaRPr lang="es-ES"/>
        </a:p>
      </dgm:t>
    </dgm:pt>
    <dgm:pt modelId="{902B9E62-35F3-4032-896C-3B19AA0BC69C}" type="sibTrans" cxnId="{45575139-504A-4A68-8D38-4272E2030494}">
      <dgm:prSet/>
      <dgm:spPr/>
      <dgm:t>
        <a:bodyPr/>
        <a:lstStyle/>
        <a:p>
          <a:endParaRPr lang="es-ES"/>
        </a:p>
      </dgm:t>
    </dgm:pt>
    <dgm:pt modelId="{F18B0868-2046-46A1-AB3B-FF2FB91FC1F3}">
      <dgm:prSet phldrT="[Texto]"/>
      <dgm:spPr/>
      <dgm:t>
        <a:bodyPr/>
        <a:lstStyle/>
        <a:p>
          <a:r>
            <a:rPr lang="es-ES" dirty="0"/>
            <a:t>Mantenimiento de Sistemas Automáticos</a:t>
          </a:r>
        </a:p>
      </dgm:t>
    </dgm:pt>
    <dgm:pt modelId="{D6B27FE6-6235-478B-883E-00A3CC55D751}" type="parTrans" cxnId="{AC3D92D0-7EBE-4997-A20A-ED9E6C142D0E}">
      <dgm:prSet/>
      <dgm:spPr/>
      <dgm:t>
        <a:bodyPr/>
        <a:lstStyle/>
        <a:p>
          <a:endParaRPr lang="es-ES"/>
        </a:p>
      </dgm:t>
    </dgm:pt>
    <dgm:pt modelId="{76CEA1DD-F3DA-4F00-AADE-141900B76EDF}" type="sibTrans" cxnId="{AC3D92D0-7EBE-4997-A20A-ED9E6C142D0E}">
      <dgm:prSet/>
      <dgm:spPr/>
      <dgm:t>
        <a:bodyPr/>
        <a:lstStyle/>
        <a:p>
          <a:endParaRPr lang="es-ES"/>
        </a:p>
      </dgm:t>
    </dgm:pt>
    <dgm:pt modelId="{50E86A9E-0365-4835-9A09-E7829D859254}">
      <dgm:prSet phldrT="[Texto]"/>
      <dgm:spPr/>
      <dgm:t>
        <a:bodyPr/>
        <a:lstStyle/>
        <a:p>
          <a:r>
            <a:rPr lang="es-ES" dirty="0"/>
            <a:t>Pabellón de Arteaga</a:t>
          </a:r>
        </a:p>
      </dgm:t>
    </dgm:pt>
    <dgm:pt modelId="{0CC71EAA-EC60-4D7D-B6EF-E236C0AEC669}" type="parTrans" cxnId="{D59D6FCD-4861-49E6-B26A-4E941D58E0FE}">
      <dgm:prSet/>
      <dgm:spPr/>
      <dgm:t>
        <a:bodyPr/>
        <a:lstStyle/>
        <a:p>
          <a:endParaRPr lang="es-ES"/>
        </a:p>
      </dgm:t>
    </dgm:pt>
    <dgm:pt modelId="{A0929240-4285-4B5D-BF36-042DF45A1ECB}" type="sibTrans" cxnId="{D59D6FCD-4861-49E6-B26A-4E941D58E0FE}">
      <dgm:prSet/>
      <dgm:spPr/>
      <dgm:t>
        <a:bodyPr/>
        <a:lstStyle/>
        <a:p>
          <a:endParaRPr lang="es-ES"/>
        </a:p>
      </dgm:t>
    </dgm:pt>
    <dgm:pt modelId="{105D5E0A-334B-4299-9919-FF9AEBB9BB59}">
      <dgm:prSet/>
      <dgm:spPr/>
      <dgm:t>
        <a:bodyPr/>
        <a:lstStyle/>
        <a:p>
          <a:r>
            <a:rPr lang="es-ES" dirty="0"/>
            <a:t>Mecatrónica</a:t>
          </a:r>
        </a:p>
      </dgm:t>
    </dgm:pt>
    <dgm:pt modelId="{61166FE9-F650-4F76-80B0-30E6A40C34C0}" type="parTrans" cxnId="{12C2CF21-22CC-48CE-8165-9F23A56FBF65}">
      <dgm:prSet/>
      <dgm:spPr/>
      <dgm:t>
        <a:bodyPr/>
        <a:lstStyle/>
        <a:p>
          <a:endParaRPr lang="es-ES"/>
        </a:p>
      </dgm:t>
    </dgm:pt>
    <dgm:pt modelId="{E218FD73-4B40-468E-A398-EE0E4CDAD21B}" type="sibTrans" cxnId="{12C2CF21-22CC-48CE-8165-9F23A56FBF65}">
      <dgm:prSet/>
      <dgm:spPr/>
      <dgm:t>
        <a:bodyPr/>
        <a:lstStyle/>
        <a:p>
          <a:endParaRPr lang="es-ES"/>
        </a:p>
      </dgm:t>
    </dgm:pt>
    <dgm:pt modelId="{CFA300AD-0421-4075-AD61-33E43559CE84}" type="pres">
      <dgm:prSet presAssocID="{3D7ED835-046C-4EF3-98F3-0EF639FD3FBF}" presName="Name0" presStyleCnt="0">
        <dgm:presLayoutVars>
          <dgm:dir/>
          <dgm:animLvl val="lvl"/>
          <dgm:resizeHandles val="exact"/>
        </dgm:presLayoutVars>
      </dgm:prSet>
      <dgm:spPr/>
    </dgm:pt>
    <dgm:pt modelId="{1C812E2E-C5E2-4384-948B-B8F2DC4D506A}" type="pres">
      <dgm:prSet presAssocID="{BB866454-3588-4530-AFC7-E51091A9658C}" presName="composite" presStyleCnt="0"/>
      <dgm:spPr/>
    </dgm:pt>
    <dgm:pt modelId="{CE8C21EA-D0AA-4494-B5F8-D8554E5E557B}" type="pres">
      <dgm:prSet presAssocID="{BB866454-3588-4530-AFC7-E51091A9658C}" presName="parTx" presStyleLbl="alignNode1" presStyleIdx="0" presStyleCnt="5">
        <dgm:presLayoutVars>
          <dgm:chMax val="0"/>
          <dgm:chPref val="0"/>
          <dgm:bulletEnabled val="1"/>
        </dgm:presLayoutVars>
      </dgm:prSet>
      <dgm:spPr/>
    </dgm:pt>
    <dgm:pt modelId="{0E305F02-4F44-4877-8698-572AE1A4C74A}" type="pres">
      <dgm:prSet presAssocID="{BB866454-3588-4530-AFC7-E51091A9658C}" presName="desTx" presStyleLbl="alignAccFollowNode1" presStyleIdx="0" presStyleCnt="5">
        <dgm:presLayoutVars>
          <dgm:bulletEnabled val="1"/>
        </dgm:presLayoutVars>
      </dgm:prSet>
      <dgm:spPr/>
    </dgm:pt>
    <dgm:pt modelId="{5F35DB7B-B554-440D-8561-2298EA152A81}" type="pres">
      <dgm:prSet presAssocID="{26040FCA-44C1-4440-9B3C-93C8890CBA55}" presName="space" presStyleCnt="0"/>
      <dgm:spPr/>
    </dgm:pt>
    <dgm:pt modelId="{2FAF1F97-3A39-4CF5-9313-5893E9F799A3}" type="pres">
      <dgm:prSet presAssocID="{7A7247B5-ECB8-47A2-8BB7-3ABAE8066623}" presName="composite" presStyleCnt="0"/>
      <dgm:spPr/>
    </dgm:pt>
    <dgm:pt modelId="{826D8286-C714-402F-83AD-B2FCB397ADAB}" type="pres">
      <dgm:prSet presAssocID="{7A7247B5-ECB8-47A2-8BB7-3ABAE8066623}" presName="parTx" presStyleLbl="alignNode1" presStyleIdx="1" presStyleCnt="5">
        <dgm:presLayoutVars>
          <dgm:chMax val="0"/>
          <dgm:chPref val="0"/>
          <dgm:bulletEnabled val="1"/>
        </dgm:presLayoutVars>
      </dgm:prSet>
      <dgm:spPr/>
    </dgm:pt>
    <dgm:pt modelId="{98B6B579-CF88-4CD2-A101-F05B5C35B95C}" type="pres">
      <dgm:prSet presAssocID="{7A7247B5-ECB8-47A2-8BB7-3ABAE8066623}" presName="desTx" presStyleLbl="alignAccFollowNode1" presStyleIdx="1" presStyleCnt="5">
        <dgm:presLayoutVars>
          <dgm:bulletEnabled val="1"/>
        </dgm:presLayoutVars>
      </dgm:prSet>
      <dgm:spPr/>
    </dgm:pt>
    <dgm:pt modelId="{C34CAF22-7B35-47C0-8E5F-FB0DAC5C2AC0}" type="pres">
      <dgm:prSet presAssocID="{1F0420A2-872E-4DAB-BC2A-1C04DBE67EF4}" presName="space" presStyleCnt="0"/>
      <dgm:spPr/>
    </dgm:pt>
    <dgm:pt modelId="{B21C62F0-75D6-4736-9E6A-85F99D4F1FBD}" type="pres">
      <dgm:prSet presAssocID="{CE37C51D-0D5A-4692-9231-AEC6D674DE10}" presName="composite" presStyleCnt="0"/>
      <dgm:spPr/>
    </dgm:pt>
    <dgm:pt modelId="{744FB030-906A-47AE-A3EA-C2EF7718B6B3}" type="pres">
      <dgm:prSet presAssocID="{CE37C51D-0D5A-4692-9231-AEC6D674DE10}" presName="parTx" presStyleLbl="alignNode1" presStyleIdx="2" presStyleCnt="5">
        <dgm:presLayoutVars>
          <dgm:chMax val="0"/>
          <dgm:chPref val="0"/>
          <dgm:bulletEnabled val="1"/>
        </dgm:presLayoutVars>
      </dgm:prSet>
      <dgm:spPr/>
    </dgm:pt>
    <dgm:pt modelId="{FED356AC-2636-4FAE-9510-394AD1280F61}" type="pres">
      <dgm:prSet presAssocID="{CE37C51D-0D5A-4692-9231-AEC6D674DE10}" presName="desTx" presStyleLbl="alignAccFollowNode1" presStyleIdx="2" presStyleCnt="5">
        <dgm:presLayoutVars>
          <dgm:bulletEnabled val="1"/>
        </dgm:presLayoutVars>
      </dgm:prSet>
      <dgm:spPr/>
    </dgm:pt>
    <dgm:pt modelId="{4B54D31B-F07F-41DC-AFE5-BC654B16A60D}" type="pres">
      <dgm:prSet presAssocID="{7203266A-AF24-4B79-B094-B276B9F6E951}" presName="space" presStyleCnt="0"/>
      <dgm:spPr/>
    </dgm:pt>
    <dgm:pt modelId="{D556FC58-D3AA-4B58-BD5B-B917724B27D2}" type="pres">
      <dgm:prSet presAssocID="{7B1827F4-8CD9-44B9-A338-9EC98B126FBB}" presName="composite" presStyleCnt="0"/>
      <dgm:spPr/>
    </dgm:pt>
    <dgm:pt modelId="{474260A7-0D26-40A6-AD1E-AE8D656893D4}" type="pres">
      <dgm:prSet presAssocID="{7B1827F4-8CD9-44B9-A338-9EC98B126FBB}" presName="parTx" presStyleLbl="alignNode1" presStyleIdx="3" presStyleCnt="5">
        <dgm:presLayoutVars>
          <dgm:chMax val="0"/>
          <dgm:chPref val="0"/>
          <dgm:bulletEnabled val="1"/>
        </dgm:presLayoutVars>
      </dgm:prSet>
      <dgm:spPr/>
    </dgm:pt>
    <dgm:pt modelId="{C914A810-051E-45CE-8381-40FE172DB5BC}" type="pres">
      <dgm:prSet presAssocID="{7B1827F4-8CD9-44B9-A338-9EC98B126FBB}" presName="desTx" presStyleLbl="alignAccFollowNode1" presStyleIdx="3" presStyleCnt="5">
        <dgm:presLayoutVars>
          <dgm:bulletEnabled val="1"/>
        </dgm:presLayoutVars>
      </dgm:prSet>
      <dgm:spPr/>
    </dgm:pt>
    <dgm:pt modelId="{7FF6F268-5CB1-40B6-9818-436F7C2A0555}" type="pres">
      <dgm:prSet presAssocID="{9324D80C-7853-44E0-9880-B5316136AF7F}" presName="space" presStyleCnt="0"/>
      <dgm:spPr/>
    </dgm:pt>
    <dgm:pt modelId="{865CB6E4-4439-4F9E-9527-C7C38445D635}" type="pres">
      <dgm:prSet presAssocID="{50E86A9E-0365-4835-9A09-E7829D859254}" presName="composite" presStyleCnt="0"/>
      <dgm:spPr/>
    </dgm:pt>
    <dgm:pt modelId="{5038170A-77E4-4AA4-8914-9D02050C3B7A}" type="pres">
      <dgm:prSet presAssocID="{50E86A9E-0365-4835-9A09-E7829D859254}" presName="parTx" presStyleLbl="alignNode1" presStyleIdx="4" presStyleCnt="5">
        <dgm:presLayoutVars>
          <dgm:chMax val="0"/>
          <dgm:chPref val="0"/>
          <dgm:bulletEnabled val="1"/>
        </dgm:presLayoutVars>
      </dgm:prSet>
      <dgm:spPr/>
    </dgm:pt>
    <dgm:pt modelId="{AE0E26F7-EA87-4562-B9CD-C50E159152B8}" type="pres">
      <dgm:prSet presAssocID="{50E86A9E-0365-4835-9A09-E7829D859254}" presName="desTx" presStyleLbl="alignAccFollowNode1" presStyleIdx="4" presStyleCnt="5">
        <dgm:presLayoutVars>
          <dgm:bulletEnabled val="1"/>
        </dgm:presLayoutVars>
      </dgm:prSet>
      <dgm:spPr/>
    </dgm:pt>
  </dgm:ptLst>
  <dgm:cxnLst>
    <dgm:cxn modelId="{55A3FF1E-B18D-4B13-B257-D1D4E00C938A}" type="presOf" srcId="{72A840DD-53CC-4EF7-9D63-29427249C574}" destId="{0E305F02-4F44-4877-8698-572AE1A4C74A}" srcOrd="0" destOrd="0" presId="urn:microsoft.com/office/officeart/2005/8/layout/hList1"/>
    <dgm:cxn modelId="{8291A31F-5AF3-4051-8741-A0476368CE66}" srcId="{3D7ED835-046C-4EF3-98F3-0EF639FD3FBF}" destId="{BB866454-3588-4530-AFC7-E51091A9658C}" srcOrd="0" destOrd="0" parTransId="{95B3ABE2-FED0-4DEE-B048-FB83BA34F9AF}" sibTransId="{26040FCA-44C1-4440-9B3C-93C8890CBA55}"/>
    <dgm:cxn modelId="{12C2CF21-22CC-48CE-8165-9F23A56FBF65}" srcId="{50E86A9E-0365-4835-9A09-E7829D859254}" destId="{105D5E0A-334B-4299-9919-FF9AEBB9BB59}" srcOrd="0" destOrd="0" parTransId="{61166FE9-F650-4F76-80B0-30E6A40C34C0}" sibTransId="{E218FD73-4B40-468E-A398-EE0E4CDAD21B}"/>
    <dgm:cxn modelId="{9A466730-3A8E-4272-A437-186B0E2D1D0C}" type="presOf" srcId="{3D7ED835-046C-4EF3-98F3-0EF639FD3FBF}" destId="{CFA300AD-0421-4075-AD61-33E43559CE84}" srcOrd="0" destOrd="0" presId="urn:microsoft.com/office/officeart/2005/8/layout/hList1"/>
    <dgm:cxn modelId="{45575139-504A-4A68-8D38-4272E2030494}" srcId="{7B1827F4-8CD9-44B9-A338-9EC98B126FBB}" destId="{CA37C5F4-FC44-4484-A3E5-2D9DAEB6E41D}" srcOrd="0" destOrd="0" parTransId="{E1C6F3C2-1138-4B4F-88A5-F835EC58BE11}" sibTransId="{902B9E62-35F3-4032-896C-3B19AA0BC69C}"/>
    <dgm:cxn modelId="{79EA1A3A-044D-4560-9CE6-99219BAAAA89}" type="presOf" srcId="{CE37C51D-0D5A-4692-9231-AEC6D674DE10}" destId="{744FB030-906A-47AE-A3EA-C2EF7718B6B3}" srcOrd="0" destOrd="0" presId="urn:microsoft.com/office/officeart/2005/8/layout/hList1"/>
    <dgm:cxn modelId="{66F6DD3A-B5D7-4578-84D0-8A8E9216F811}" srcId="{BB866454-3588-4530-AFC7-E51091A9658C}" destId="{72A840DD-53CC-4EF7-9D63-29427249C574}" srcOrd="0" destOrd="0" parTransId="{6DEC8B61-99A7-440B-9365-349F5D9BA8E3}" sibTransId="{691A36CE-48DA-414A-9059-FE876D2E7609}"/>
    <dgm:cxn modelId="{7EF7D73B-556A-4E96-A0F3-F125399F2594}" type="presOf" srcId="{50E86A9E-0365-4835-9A09-E7829D859254}" destId="{5038170A-77E4-4AA4-8914-9D02050C3B7A}" srcOrd="0" destOrd="0" presId="urn:microsoft.com/office/officeart/2005/8/layout/hList1"/>
    <dgm:cxn modelId="{D9952540-289C-43B5-BB25-D53984197FFB}" type="presOf" srcId="{CA37C5F4-FC44-4484-A3E5-2D9DAEB6E41D}" destId="{C914A810-051E-45CE-8381-40FE172DB5BC}" srcOrd="0" destOrd="0" presId="urn:microsoft.com/office/officeart/2005/8/layout/hList1"/>
    <dgm:cxn modelId="{DE934842-E374-4A23-8318-D64B4212A393}" type="presOf" srcId="{7A7247B5-ECB8-47A2-8BB7-3ABAE8066623}" destId="{826D8286-C714-402F-83AD-B2FCB397ADAB}" srcOrd="0" destOrd="0" presId="urn:microsoft.com/office/officeart/2005/8/layout/hList1"/>
    <dgm:cxn modelId="{6465D46B-9FCF-49D5-9394-C890286A617F}" type="presOf" srcId="{105D5E0A-334B-4299-9919-FF9AEBB9BB59}" destId="{AE0E26F7-EA87-4562-B9CD-C50E159152B8}" srcOrd="0" destOrd="0" presId="urn:microsoft.com/office/officeart/2005/8/layout/hList1"/>
    <dgm:cxn modelId="{95A7D96C-2A79-4E5A-9A34-4FF2E04A725E}" type="presOf" srcId="{7B1827F4-8CD9-44B9-A338-9EC98B126FBB}" destId="{474260A7-0D26-40A6-AD1E-AE8D656893D4}" srcOrd="0" destOrd="0" presId="urn:microsoft.com/office/officeart/2005/8/layout/hList1"/>
    <dgm:cxn modelId="{01AE4C72-F803-4C55-AA0D-BD120BD2FF8D}" srcId="{7A7247B5-ECB8-47A2-8BB7-3ABAE8066623}" destId="{2DC07F53-C05F-499B-B2D2-8A4D761A05DE}" srcOrd="0" destOrd="0" parTransId="{779C523E-7829-4F1E-87B3-5FE71D1AA147}" sibTransId="{78954D6A-4969-4762-9DEA-B152DF3CF09E}"/>
    <dgm:cxn modelId="{72FD5977-735F-48FD-B254-2A5C2E001DD1}" srcId="{3D7ED835-046C-4EF3-98F3-0EF639FD3FBF}" destId="{7B1827F4-8CD9-44B9-A338-9EC98B126FBB}" srcOrd="3" destOrd="0" parTransId="{BFB87996-8396-463F-8E0D-DD898C062EAD}" sibTransId="{9324D80C-7853-44E0-9880-B5316136AF7F}"/>
    <dgm:cxn modelId="{0BE5278D-91F7-4CA6-A169-C3B7371DF7B5}" srcId="{CE37C51D-0D5A-4692-9231-AEC6D674DE10}" destId="{431D2E4E-1F42-48EA-988F-21AC65890135}" srcOrd="0" destOrd="0" parTransId="{D667C14E-BB9B-479C-86F3-FC0F8A2079E0}" sibTransId="{E186E007-4B3F-4317-AB96-F7BF58255C9C}"/>
    <dgm:cxn modelId="{DF30D79F-4FFE-421F-8253-8EE3C97A2224}" type="presOf" srcId="{BB866454-3588-4530-AFC7-E51091A9658C}" destId="{CE8C21EA-D0AA-4494-B5F8-D8554E5E557B}" srcOrd="0" destOrd="0" presId="urn:microsoft.com/office/officeart/2005/8/layout/hList1"/>
    <dgm:cxn modelId="{7D29FCA4-6B8C-473A-A54F-588FF2F56A91}" srcId="{3D7ED835-046C-4EF3-98F3-0EF639FD3FBF}" destId="{7A7247B5-ECB8-47A2-8BB7-3ABAE8066623}" srcOrd="1" destOrd="0" parTransId="{D5D807C4-6AEF-4557-A3BC-21DBF7135996}" sibTransId="{1F0420A2-872E-4DAB-BC2A-1C04DBE67EF4}"/>
    <dgm:cxn modelId="{3E8EF7AC-C139-4BB0-A171-9C51DCBF2AA5}" type="presOf" srcId="{2DC07F53-C05F-499B-B2D2-8A4D761A05DE}" destId="{98B6B579-CF88-4CD2-A101-F05B5C35B95C}" srcOrd="0" destOrd="0" presId="urn:microsoft.com/office/officeart/2005/8/layout/hList1"/>
    <dgm:cxn modelId="{B24EBBB0-0072-4A61-8AD1-FCC38A8B4DC2}" srcId="{7A7247B5-ECB8-47A2-8BB7-3ABAE8066623}" destId="{DF06E448-4B1F-4EF1-87A2-799E3713FE72}" srcOrd="1" destOrd="0" parTransId="{8FEDBCC3-4211-4E1F-AE33-B03B5ACF06FB}" sibTransId="{EBA55E65-B8C7-4321-8808-9610BBC067BA}"/>
    <dgm:cxn modelId="{27A0FCB3-4221-4B9A-B317-E956CBD55AC7}" type="presOf" srcId="{F18B0868-2046-46A1-AB3B-FF2FB91FC1F3}" destId="{C914A810-051E-45CE-8381-40FE172DB5BC}" srcOrd="0" destOrd="1" presId="urn:microsoft.com/office/officeart/2005/8/layout/hList1"/>
    <dgm:cxn modelId="{5533A9B4-8E7C-47A1-801E-72F9E4ACFCA8}" type="presOf" srcId="{DF06E448-4B1F-4EF1-87A2-799E3713FE72}" destId="{98B6B579-CF88-4CD2-A101-F05B5C35B95C}" srcOrd="0" destOrd="1" presId="urn:microsoft.com/office/officeart/2005/8/layout/hList1"/>
    <dgm:cxn modelId="{C165AFCA-8EFA-4BD1-8F23-3F581661A5FC}" srcId="{3D7ED835-046C-4EF3-98F3-0EF639FD3FBF}" destId="{CE37C51D-0D5A-4692-9231-AEC6D674DE10}" srcOrd="2" destOrd="0" parTransId="{ABBCC26D-B631-4E00-B76C-5B569E2165E8}" sibTransId="{7203266A-AF24-4B79-B094-B276B9F6E951}"/>
    <dgm:cxn modelId="{D59D6FCD-4861-49E6-B26A-4E941D58E0FE}" srcId="{3D7ED835-046C-4EF3-98F3-0EF639FD3FBF}" destId="{50E86A9E-0365-4835-9A09-E7829D859254}" srcOrd="4" destOrd="0" parTransId="{0CC71EAA-EC60-4D7D-B6EF-E236C0AEC669}" sibTransId="{A0929240-4285-4B5D-BF36-042DF45A1ECB}"/>
    <dgm:cxn modelId="{AC3D92D0-7EBE-4997-A20A-ED9E6C142D0E}" srcId="{7B1827F4-8CD9-44B9-A338-9EC98B126FBB}" destId="{F18B0868-2046-46A1-AB3B-FF2FB91FC1F3}" srcOrd="1" destOrd="0" parTransId="{D6B27FE6-6235-478B-883E-00A3CC55D751}" sibTransId="{76CEA1DD-F3DA-4F00-AADE-141900B76EDF}"/>
    <dgm:cxn modelId="{FD1905E2-50D6-4662-8BE8-4C5C4EDFE696}" type="presOf" srcId="{431D2E4E-1F42-48EA-988F-21AC65890135}" destId="{FED356AC-2636-4FAE-9510-394AD1280F61}" srcOrd="0" destOrd="0" presId="urn:microsoft.com/office/officeart/2005/8/layout/hList1"/>
    <dgm:cxn modelId="{82D34DD7-FE85-4A57-BD34-C28CFFE124B0}" type="presParOf" srcId="{CFA300AD-0421-4075-AD61-33E43559CE84}" destId="{1C812E2E-C5E2-4384-948B-B8F2DC4D506A}" srcOrd="0" destOrd="0" presId="urn:microsoft.com/office/officeart/2005/8/layout/hList1"/>
    <dgm:cxn modelId="{A0204305-D0F5-40F5-8F6B-939A75FEEA34}" type="presParOf" srcId="{1C812E2E-C5E2-4384-948B-B8F2DC4D506A}" destId="{CE8C21EA-D0AA-4494-B5F8-D8554E5E557B}" srcOrd="0" destOrd="0" presId="urn:microsoft.com/office/officeart/2005/8/layout/hList1"/>
    <dgm:cxn modelId="{405D7CAB-3AA7-4667-A9E0-AF09C787A5CF}" type="presParOf" srcId="{1C812E2E-C5E2-4384-948B-B8F2DC4D506A}" destId="{0E305F02-4F44-4877-8698-572AE1A4C74A}" srcOrd="1" destOrd="0" presId="urn:microsoft.com/office/officeart/2005/8/layout/hList1"/>
    <dgm:cxn modelId="{AFB7BAE9-36D9-4726-A160-228E551CE21E}" type="presParOf" srcId="{CFA300AD-0421-4075-AD61-33E43559CE84}" destId="{5F35DB7B-B554-440D-8561-2298EA152A81}" srcOrd="1" destOrd="0" presId="urn:microsoft.com/office/officeart/2005/8/layout/hList1"/>
    <dgm:cxn modelId="{FE7EFFD5-1055-4D42-A94B-4A3B254BD76E}" type="presParOf" srcId="{CFA300AD-0421-4075-AD61-33E43559CE84}" destId="{2FAF1F97-3A39-4CF5-9313-5893E9F799A3}" srcOrd="2" destOrd="0" presId="urn:microsoft.com/office/officeart/2005/8/layout/hList1"/>
    <dgm:cxn modelId="{03DC7F65-464E-49F3-BC33-97A3C79D69C0}" type="presParOf" srcId="{2FAF1F97-3A39-4CF5-9313-5893E9F799A3}" destId="{826D8286-C714-402F-83AD-B2FCB397ADAB}" srcOrd="0" destOrd="0" presId="urn:microsoft.com/office/officeart/2005/8/layout/hList1"/>
    <dgm:cxn modelId="{DC943AF8-A0D0-4315-894D-714BE4DA8FAC}" type="presParOf" srcId="{2FAF1F97-3A39-4CF5-9313-5893E9F799A3}" destId="{98B6B579-CF88-4CD2-A101-F05B5C35B95C}" srcOrd="1" destOrd="0" presId="urn:microsoft.com/office/officeart/2005/8/layout/hList1"/>
    <dgm:cxn modelId="{6ED0EF09-819B-4A2F-B3C0-AFCCD2AF181E}" type="presParOf" srcId="{CFA300AD-0421-4075-AD61-33E43559CE84}" destId="{C34CAF22-7B35-47C0-8E5F-FB0DAC5C2AC0}" srcOrd="3" destOrd="0" presId="urn:microsoft.com/office/officeart/2005/8/layout/hList1"/>
    <dgm:cxn modelId="{215DD832-F899-4DE3-A111-623A6C6EA302}" type="presParOf" srcId="{CFA300AD-0421-4075-AD61-33E43559CE84}" destId="{B21C62F0-75D6-4736-9E6A-85F99D4F1FBD}" srcOrd="4" destOrd="0" presId="urn:microsoft.com/office/officeart/2005/8/layout/hList1"/>
    <dgm:cxn modelId="{EB515345-84D3-440A-ADE3-230A4D523F01}" type="presParOf" srcId="{B21C62F0-75D6-4736-9E6A-85F99D4F1FBD}" destId="{744FB030-906A-47AE-A3EA-C2EF7718B6B3}" srcOrd="0" destOrd="0" presId="urn:microsoft.com/office/officeart/2005/8/layout/hList1"/>
    <dgm:cxn modelId="{D43986BB-CAE6-49F7-A6A0-322F30B9A4C8}" type="presParOf" srcId="{B21C62F0-75D6-4736-9E6A-85F99D4F1FBD}" destId="{FED356AC-2636-4FAE-9510-394AD1280F61}" srcOrd="1" destOrd="0" presId="urn:microsoft.com/office/officeart/2005/8/layout/hList1"/>
    <dgm:cxn modelId="{CA95466F-AF33-4E24-8D66-CB6EA038D466}" type="presParOf" srcId="{CFA300AD-0421-4075-AD61-33E43559CE84}" destId="{4B54D31B-F07F-41DC-AFE5-BC654B16A60D}" srcOrd="5" destOrd="0" presId="urn:microsoft.com/office/officeart/2005/8/layout/hList1"/>
    <dgm:cxn modelId="{31EA7C79-CB04-4418-BE98-5DE55DEAC299}" type="presParOf" srcId="{CFA300AD-0421-4075-AD61-33E43559CE84}" destId="{D556FC58-D3AA-4B58-BD5B-B917724B27D2}" srcOrd="6" destOrd="0" presId="urn:microsoft.com/office/officeart/2005/8/layout/hList1"/>
    <dgm:cxn modelId="{88B3FDB2-BDD0-42FF-BCD4-8FE25B2E6EA6}" type="presParOf" srcId="{D556FC58-D3AA-4B58-BD5B-B917724B27D2}" destId="{474260A7-0D26-40A6-AD1E-AE8D656893D4}" srcOrd="0" destOrd="0" presId="urn:microsoft.com/office/officeart/2005/8/layout/hList1"/>
    <dgm:cxn modelId="{FBF32387-AD4A-4E61-99BF-81546014CD98}" type="presParOf" srcId="{D556FC58-D3AA-4B58-BD5B-B917724B27D2}" destId="{C914A810-051E-45CE-8381-40FE172DB5BC}" srcOrd="1" destOrd="0" presId="urn:microsoft.com/office/officeart/2005/8/layout/hList1"/>
    <dgm:cxn modelId="{238CF2FC-A52F-450D-90DD-3E4A6F1EB01C}" type="presParOf" srcId="{CFA300AD-0421-4075-AD61-33E43559CE84}" destId="{7FF6F268-5CB1-40B6-9818-436F7C2A0555}" srcOrd="7" destOrd="0" presId="urn:microsoft.com/office/officeart/2005/8/layout/hList1"/>
    <dgm:cxn modelId="{81EB5107-FBAC-43AE-91F6-9E24C2C1E563}" type="presParOf" srcId="{CFA300AD-0421-4075-AD61-33E43559CE84}" destId="{865CB6E4-4439-4F9E-9527-C7C38445D635}" srcOrd="8" destOrd="0" presId="urn:microsoft.com/office/officeart/2005/8/layout/hList1"/>
    <dgm:cxn modelId="{4A6537D5-532D-49A0-A811-80A4E0176190}" type="presParOf" srcId="{865CB6E4-4439-4F9E-9527-C7C38445D635}" destId="{5038170A-77E4-4AA4-8914-9D02050C3B7A}" srcOrd="0" destOrd="0" presId="urn:microsoft.com/office/officeart/2005/8/layout/hList1"/>
    <dgm:cxn modelId="{F6F82CC9-A3C2-4B9A-B704-1FF733D47217}" type="presParOf" srcId="{865CB6E4-4439-4F9E-9527-C7C38445D635}" destId="{AE0E26F7-EA87-4562-B9CD-C50E159152B8}"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8C21EA-D0AA-4494-B5F8-D8554E5E557B}">
      <dsp:nvSpPr>
        <dsp:cNvPr id="0" name=""/>
        <dsp:cNvSpPr/>
      </dsp:nvSpPr>
      <dsp:spPr>
        <a:xfrm>
          <a:off x="3857" y="905051"/>
          <a:ext cx="1478756" cy="5091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kern="1200" dirty="0"/>
            <a:t>Prof. J. Refugio Esparza Reyes</a:t>
          </a:r>
          <a:endParaRPr lang="es-ES" sz="1400" kern="1200" dirty="0"/>
        </a:p>
      </dsp:txBody>
      <dsp:txXfrm>
        <a:off x="3857" y="905051"/>
        <a:ext cx="1478756" cy="509120"/>
      </dsp:txXfrm>
    </dsp:sp>
    <dsp:sp modelId="{0E305F02-4F44-4877-8698-572AE1A4C74A}">
      <dsp:nvSpPr>
        <dsp:cNvPr id="0" name=""/>
        <dsp:cNvSpPr/>
      </dsp:nvSpPr>
      <dsp:spPr>
        <a:xfrm>
          <a:off x="3857" y="1414172"/>
          <a:ext cx="1478756" cy="16140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Control de Calidad</a:t>
          </a:r>
          <a:endParaRPr lang="es-ES" sz="1400" kern="1200" dirty="0"/>
        </a:p>
      </dsp:txBody>
      <dsp:txXfrm>
        <a:off x="3857" y="1414172"/>
        <a:ext cx="1478756" cy="1614060"/>
      </dsp:txXfrm>
    </dsp:sp>
    <dsp:sp modelId="{826D8286-C714-402F-83AD-B2FCB397ADAB}">
      <dsp:nvSpPr>
        <dsp:cNvPr id="0" name=""/>
        <dsp:cNvSpPr/>
      </dsp:nvSpPr>
      <dsp:spPr>
        <a:xfrm>
          <a:off x="1689639" y="905051"/>
          <a:ext cx="1478756" cy="5091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MX" sz="1400" kern="1200" dirty="0"/>
            <a:t>Aguascalientes II</a:t>
          </a:r>
          <a:endParaRPr lang="es-ES" sz="1400" kern="1200" dirty="0"/>
        </a:p>
      </dsp:txBody>
      <dsp:txXfrm>
        <a:off x="1689639" y="905051"/>
        <a:ext cx="1478756" cy="509120"/>
      </dsp:txXfrm>
    </dsp:sp>
    <dsp:sp modelId="{98B6B579-CF88-4CD2-A101-F05B5C35B95C}">
      <dsp:nvSpPr>
        <dsp:cNvPr id="0" name=""/>
        <dsp:cNvSpPr/>
      </dsp:nvSpPr>
      <dsp:spPr>
        <a:xfrm>
          <a:off x="1689639" y="1414172"/>
          <a:ext cx="1478756" cy="16140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MX" sz="1400" kern="1200" dirty="0"/>
            <a:t>Industria Automotriz (segunda carrera mas demandada)</a:t>
          </a:r>
          <a:endParaRPr lang="es-ES" sz="1400" kern="1200" dirty="0"/>
        </a:p>
        <a:p>
          <a:pPr marL="114300" lvl="1" indent="-114300" algn="l" defTabSz="622300">
            <a:lnSpc>
              <a:spcPct val="90000"/>
            </a:lnSpc>
            <a:spcBef>
              <a:spcPct val="0"/>
            </a:spcBef>
            <a:spcAft>
              <a:spcPct val="15000"/>
            </a:spcAft>
            <a:buChar char="•"/>
          </a:pPr>
          <a:r>
            <a:rPr lang="es-MX" sz="1400" kern="1200" dirty="0"/>
            <a:t>Maquinas y Herramienta</a:t>
          </a:r>
          <a:endParaRPr lang="es-ES" sz="1400" kern="1200" dirty="0"/>
        </a:p>
      </dsp:txBody>
      <dsp:txXfrm>
        <a:off x="1689639" y="1414172"/>
        <a:ext cx="1478756" cy="1614060"/>
      </dsp:txXfrm>
    </dsp:sp>
    <dsp:sp modelId="{744FB030-906A-47AE-A3EA-C2EF7718B6B3}">
      <dsp:nvSpPr>
        <dsp:cNvPr id="0" name=""/>
        <dsp:cNvSpPr/>
      </dsp:nvSpPr>
      <dsp:spPr>
        <a:xfrm>
          <a:off x="3375421" y="905051"/>
          <a:ext cx="1478756" cy="5091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Aguascalientes III</a:t>
          </a:r>
        </a:p>
      </dsp:txBody>
      <dsp:txXfrm>
        <a:off x="3375421" y="905051"/>
        <a:ext cx="1478756" cy="509120"/>
      </dsp:txXfrm>
    </dsp:sp>
    <dsp:sp modelId="{FED356AC-2636-4FAE-9510-394AD1280F61}">
      <dsp:nvSpPr>
        <dsp:cNvPr id="0" name=""/>
        <dsp:cNvSpPr/>
      </dsp:nvSpPr>
      <dsp:spPr>
        <a:xfrm>
          <a:off x="3375421" y="1414172"/>
          <a:ext cx="1478756" cy="16140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Electromecánica Industrial</a:t>
          </a:r>
        </a:p>
      </dsp:txBody>
      <dsp:txXfrm>
        <a:off x="3375421" y="1414172"/>
        <a:ext cx="1478756" cy="1614060"/>
      </dsp:txXfrm>
    </dsp:sp>
    <dsp:sp modelId="{474260A7-0D26-40A6-AD1E-AE8D656893D4}">
      <dsp:nvSpPr>
        <dsp:cNvPr id="0" name=""/>
        <dsp:cNvSpPr/>
      </dsp:nvSpPr>
      <dsp:spPr>
        <a:xfrm>
          <a:off x="5061204" y="905051"/>
          <a:ext cx="1478756" cy="5091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Ing. Miguel Ángel Barberena Vega</a:t>
          </a:r>
        </a:p>
      </dsp:txBody>
      <dsp:txXfrm>
        <a:off x="5061204" y="905051"/>
        <a:ext cx="1478756" cy="509120"/>
      </dsp:txXfrm>
    </dsp:sp>
    <dsp:sp modelId="{C914A810-051E-45CE-8381-40FE172DB5BC}">
      <dsp:nvSpPr>
        <dsp:cNvPr id="0" name=""/>
        <dsp:cNvSpPr/>
      </dsp:nvSpPr>
      <dsp:spPr>
        <a:xfrm>
          <a:off x="5061204" y="1414172"/>
          <a:ext cx="1478756" cy="16140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Mantenimiento Automotriz</a:t>
          </a:r>
        </a:p>
        <a:p>
          <a:pPr marL="114300" lvl="1" indent="-114300" algn="l" defTabSz="622300">
            <a:lnSpc>
              <a:spcPct val="90000"/>
            </a:lnSpc>
            <a:spcBef>
              <a:spcPct val="0"/>
            </a:spcBef>
            <a:spcAft>
              <a:spcPct val="15000"/>
            </a:spcAft>
            <a:buChar char="•"/>
          </a:pPr>
          <a:r>
            <a:rPr lang="es-ES" sz="1400" kern="1200" dirty="0"/>
            <a:t>Mantenimiento de Sistemas Automáticos</a:t>
          </a:r>
        </a:p>
      </dsp:txBody>
      <dsp:txXfrm>
        <a:off x="5061204" y="1414172"/>
        <a:ext cx="1478756" cy="1614060"/>
      </dsp:txXfrm>
    </dsp:sp>
    <dsp:sp modelId="{5038170A-77E4-4AA4-8914-9D02050C3B7A}">
      <dsp:nvSpPr>
        <dsp:cNvPr id="0" name=""/>
        <dsp:cNvSpPr/>
      </dsp:nvSpPr>
      <dsp:spPr>
        <a:xfrm>
          <a:off x="6746986" y="905051"/>
          <a:ext cx="1478756" cy="50912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s-ES" sz="1400" kern="1200" dirty="0"/>
            <a:t>Pabellón de Arteaga</a:t>
          </a:r>
        </a:p>
      </dsp:txBody>
      <dsp:txXfrm>
        <a:off x="6746986" y="905051"/>
        <a:ext cx="1478756" cy="509120"/>
      </dsp:txXfrm>
    </dsp:sp>
    <dsp:sp modelId="{AE0E26F7-EA87-4562-B9CD-C50E159152B8}">
      <dsp:nvSpPr>
        <dsp:cNvPr id="0" name=""/>
        <dsp:cNvSpPr/>
      </dsp:nvSpPr>
      <dsp:spPr>
        <a:xfrm>
          <a:off x="6746986" y="1414172"/>
          <a:ext cx="1478756" cy="161406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ES" sz="1400" kern="1200" dirty="0"/>
            <a:t>Mecatrónica</a:t>
          </a:r>
        </a:p>
      </dsp:txBody>
      <dsp:txXfrm>
        <a:off x="6746986" y="1414172"/>
        <a:ext cx="1478756" cy="161406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16/04/2018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420459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16/04/2018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1013860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16/04/2018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2008215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EF118ED-7484-4E05-B172-D05422E9ADF9}" type="datetimeFigureOut">
              <a:rPr lang="es-MX" smtClean="0"/>
              <a:t>16/04/2018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8989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EF118ED-7484-4E05-B172-D05422E9ADF9}" type="datetimeFigureOut">
              <a:rPr lang="es-MX" smtClean="0"/>
              <a:t>16/04/2018</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E8B4574-4FEC-4901-A54F-3A75775D4132}" type="slidenum">
              <a:rPr lang="es-MX" smtClean="0"/>
              <a:t>‹Nº›</a:t>
            </a:fld>
            <a:endParaRPr lang="es-MX"/>
          </a:p>
        </p:txBody>
      </p:sp>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15266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EF118ED-7484-4E05-B172-D05422E9ADF9}" type="datetimeFigureOut">
              <a:rPr lang="es-MX" smtClean="0"/>
              <a:t>16/04/2018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81788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EF118ED-7484-4E05-B172-D05422E9ADF9}" type="datetimeFigureOut">
              <a:rPr lang="es-MX" smtClean="0"/>
              <a:t>16/04/2018</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E8B4574-4FEC-4901-A54F-3A75775D4132}" type="slidenum">
              <a:rPr lang="es-MX" smtClean="0"/>
              <a:t>‹Nº›</a:t>
            </a:fld>
            <a:endParaRPr lang="es-MX"/>
          </a:p>
        </p:txBody>
      </p: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63227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EF118ED-7484-4E05-B172-D05422E9ADF9}" type="datetimeFigureOut">
              <a:rPr lang="es-MX" smtClean="0"/>
              <a:t>16/04/2018</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E8B4574-4FEC-4901-A54F-3A75775D4132}" type="slidenum">
              <a:rPr lang="es-MX" smtClean="0"/>
              <a:t>‹Nº›</a:t>
            </a:fld>
            <a:endParaRPr lang="es-MX"/>
          </a:p>
        </p:txBody>
      </p:sp>
      <p:pic>
        <p:nvPicPr>
          <p:cNvPr id="6" name="Imagen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4001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118ED-7484-4E05-B172-D05422E9ADF9}" type="datetimeFigureOut">
              <a:rPr lang="es-MX" smtClean="0"/>
              <a:t>16/04/2018</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557501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EF118ED-7484-4E05-B172-D05422E9ADF9}" type="datetimeFigureOut">
              <a:rPr lang="es-MX" smtClean="0"/>
              <a:t>16/04/2018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3361781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7EF118ED-7484-4E05-B172-D05422E9ADF9}" type="datetimeFigureOut">
              <a:rPr lang="es-MX" smtClean="0"/>
              <a:t>16/04/2018</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E8B4574-4FEC-4901-A54F-3A75775D4132}" type="slidenum">
              <a:rPr lang="es-MX" smtClean="0"/>
              <a:t>‹Nº›</a:t>
            </a:fld>
            <a:endParaRPr lang="es-MX"/>
          </a:p>
        </p:txBody>
      </p:sp>
    </p:spTree>
    <p:extLst>
      <p:ext uri="{BB962C8B-B14F-4D97-AF65-F5344CB8AC3E}">
        <p14:creationId xmlns:p14="http://schemas.microsoft.com/office/powerpoint/2010/main" val="3829967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118ED-7484-4E05-B172-D05422E9ADF9}" type="datetimeFigureOut">
              <a:rPr lang="es-MX" smtClean="0"/>
              <a:t>16/04/2018</a:t>
            </a:fld>
            <a:endParaRPr lang="es-MX"/>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B4574-4FEC-4901-A54F-3A75775D4132}" type="slidenum">
              <a:rPr lang="es-MX" smtClean="0"/>
              <a:t>‹Nº›</a:t>
            </a:fld>
            <a:endParaRPr lang="es-MX"/>
          </a:p>
        </p:txBody>
      </p:sp>
      <p:pic>
        <p:nvPicPr>
          <p:cNvPr id="7" name="Imagen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1327169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453776" y="988911"/>
            <a:ext cx="8265319" cy="5593556"/>
          </a:xfrm>
          <a:prstGeom prst="rect">
            <a:avLst/>
          </a:prstGeom>
        </p:spPr>
      </p:pic>
    </p:spTree>
    <p:extLst>
      <p:ext uri="{BB962C8B-B14F-4D97-AF65-F5344CB8AC3E}">
        <p14:creationId xmlns:p14="http://schemas.microsoft.com/office/powerpoint/2010/main" val="2491242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657475" y="954948"/>
            <a:ext cx="6486525" cy="3646653"/>
          </a:xfrm>
          <a:prstGeom prst="rect">
            <a:avLst/>
          </a:prstGeom>
        </p:spPr>
      </p:pic>
      <p:sp>
        <p:nvSpPr>
          <p:cNvPr id="2" name="CuadroTexto 1"/>
          <p:cNvSpPr txBox="1"/>
          <p:nvPr/>
        </p:nvSpPr>
        <p:spPr>
          <a:xfrm>
            <a:off x="323528" y="1772816"/>
            <a:ext cx="5760640" cy="3508653"/>
          </a:xfrm>
          <a:prstGeom prst="rect">
            <a:avLst/>
          </a:prstGeom>
          <a:noFill/>
        </p:spPr>
        <p:txBody>
          <a:bodyPr wrap="square" rtlCol="0">
            <a:spAutoFit/>
          </a:bodyPr>
          <a:lstStyle/>
          <a:p>
            <a:r>
              <a:rPr lang="es-MX" sz="2400" b="1" dirty="0">
                <a:latin typeface="Arial" panose="020B0604020202020204" pitchFamily="34" charset="0"/>
                <a:cs typeface="Arial" panose="020B0604020202020204" pitchFamily="34" charset="0"/>
              </a:rPr>
              <a:t>Capacitación de Docentes Núcleo</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r>
              <a:rPr lang="es-MX" dirty="0">
                <a:latin typeface="Arial" panose="020B0604020202020204" pitchFamily="34" charset="0"/>
                <a:cs typeface="Arial" panose="020B0604020202020204" pitchFamily="34" charset="0"/>
              </a:rPr>
              <a:t>Los Docentes Núcleo han asistido a capacitaciones en Celaya, Cd. de México y Japón en temas como:</a:t>
            </a:r>
          </a:p>
          <a:p>
            <a:endParaRPr lang="es-MX"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MX" dirty="0">
                <a:latin typeface="Arial" panose="020B0604020202020204" pitchFamily="34" charset="0"/>
                <a:cs typeface="Arial" panose="020B0604020202020204" pitchFamily="34" charset="0"/>
              </a:rPr>
              <a:t>Capacitación Intensiva de Formación Docente en Competencias para el Sector Automotriz</a:t>
            </a:r>
          </a:p>
          <a:p>
            <a:pPr marL="285750" lvl="0" indent="-285750">
              <a:buFont typeface="Arial" panose="020B0604020202020204" pitchFamily="34" charset="0"/>
              <a:buChar char="•"/>
            </a:pPr>
            <a:r>
              <a:rPr lang="es-MX" dirty="0">
                <a:latin typeface="Arial" panose="020B0604020202020204" pitchFamily="34" charset="0"/>
                <a:cs typeface="Arial" panose="020B0604020202020204" pitchFamily="34" charset="0"/>
              </a:rPr>
              <a:t>Proceso de Simulación </a:t>
            </a:r>
          </a:p>
          <a:p>
            <a:pPr marL="285750" lvl="0" indent="-285750">
              <a:buFont typeface="Arial" panose="020B0604020202020204" pitchFamily="34" charset="0"/>
              <a:buChar char="•"/>
            </a:pPr>
            <a:r>
              <a:rPr lang="es-MX" dirty="0">
                <a:latin typeface="Arial" panose="020B0604020202020204" pitchFamily="34" charset="0"/>
                <a:cs typeface="Arial" panose="020B0604020202020204" pitchFamily="34" charset="0"/>
              </a:rPr>
              <a:t>Capacitación de los Contenidos de la carrera de Industria Automotriz</a:t>
            </a:r>
          </a:p>
        </p:txBody>
      </p:sp>
    </p:spTree>
    <p:extLst>
      <p:ext uri="{BB962C8B-B14F-4D97-AF65-F5344CB8AC3E}">
        <p14:creationId xmlns:p14="http://schemas.microsoft.com/office/powerpoint/2010/main" val="330944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68352" y="2365279"/>
            <a:ext cx="9075648" cy="4475662"/>
          </a:xfrm>
          <a:prstGeom prst="rect">
            <a:avLst/>
          </a:prstGeom>
        </p:spPr>
      </p:pic>
      <p:sp>
        <p:nvSpPr>
          <p:cNvPr id="3" name="Marcador de contenido 2"/>
          <p:cNvSpPr>
            <a:spLocks noGrp="1"/>
          </p:cNvSpPr>
          <p:nvPr>
            <p:ph idx="1"/>
          </p:nvPr>
        </p:nvSpPr>
        <p:spPr>
          <a:xfrm>
            <a:off x="323528" y="1439309"/>
            <a:ext cx="8229600" cy="621507"/>
          </a:xfrm>
        </p:spPr>
        <p:txBody>
          <a:bodyPr>
            <a:normAutofit/>
          </a:bodyPr>
          <a:lstStyle/>
          <a:p>
            <a:pPr marL="0" indent="0">
              <a:buNone/>
            </a:pPr>
            <a:r>
              <a:rPr lang="es-MX" sz="2400" b="1" dirty="0">
                <a:latin typeface="Arial" panose="020B0604020202020204" pitchFamily="34" charset="0"/>
                <a:cs typeface="Arial" panose="020B0604020202020204" pitchFamily="34" charset="0"/>
              </a:rPr>
              <a:t>Reuniones periódicas con el Sector Automotriz</a:t>
            </a:r>
          </a:p>
          <a:p>
            <a:pPr marL="0" indent="0">
              <a:buNone/>
            </a:pPr>
            <a:endParaRPr lang="es-MX" sz="2400" b="1" dirty="0">
              <a:latin typeface="Arial" panose="020B0604020202020204" pitchFamily="34" charset="0"/>
              <a:cs typeface="Arial" panose="020B0604020202020204" pitchFamily="34" charset="0"/>
            </a:endParaRPr>
          </a:p>
          <a:p>
            <a:endParaRPr lang="es-MX" dirty="0"/>
          </a:p>
          <a:p>
            <a:endParaRPr lang="es-MX" dirty="0"/>
          </a:p>
        </p:txBody>
      </p:sp>
      <p:sp>
        <p:nvSpPr>
          <p:cNvPr id="2" name="CuadroTexto 1"/>
          <p:cNvSpPr txBox="1"/>
          <p:nvPr/>
        </p:nvSpPr>
        <p:spPr>
          <a:xfrm>
            <a:off x="3575713" y="2129051"/>
            <a:ext cx="5104264" cy="2308324"/>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Consejo Consultivo de Vinculación con la Industria Automotriz</a:t>
            </a:r>
          </a:p>
          <a:p>
            <a:pPr algn="just"/>
            <a:r>
              <a:rPr lang="es-MX" dirty="0">
                <a:latin typeface="Arial" panose="020B0604020202020204" pitchFamily="34" charset="0"/>
                <a:cs typeface="Arial" panose="020B0604020202020204" pitchFamily="34" charset="0"/>
              </a:rPr>
              <a:t>Reuniones de Intercambio de Opiniones de los Contenidos para cada semestre.</a:t>
            </a:r>
          </a:p>
          <a:p>
            <a:pPr algn="just"/>
            <a:r>
              <a:rPr lang="es-MX" dirty="0">
                <a:latin typeface="Arial" panose="020B0604020202020204" pitchFamily="34" charset="0"/>
                <a:cs typeface="Arial" panose="020B0604020202020204" pitchFamily="34" charset="0"/>
              </a:rPr>
              <a:t>Encuestas de necesidades de Recursos Humanos</a:t>
            </a:r>
          </a:p>
          <a:p>
            <a:pPr lvl="0" algn="just"/>
            <a:r>
              <a:rPr lang="es-MX" dirty="0">
                <a:latin typeface="Arial" panose="020B0604020202020204" pitchFamily="34" charset="0"/>
                <a:cs typeface="Arial" panose="020B0604020202020204" pitchFamily="34" charset="0"/>
              </a:rPr>
              <a:t>Reuniones de trabajo JICA-CONALEP </a:t>
            </a:r>
          </a:p>
          <a:p>
            <a:endParaRPr lang="es-MX" dirty="0"/>
          </a:p>
        </p:txBody>
      </p:sp>
    </p:spTree>
    <p:extLst>
      <p:ext uri="{BB962C8B-B14F-4D97-AF65-F5344CB8AC3E}">
        <p14:creationId xmlns:p14="http://schemas.microsoft.com/office/powerpoint/2010/main" val="806323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4638" y="4213042"/>
            <a:ext cx="9014434" cy="2318387"/>
          </a:xfrm>
          <a:prstGeom prst="rect">
            <a:avLst/>
          </a:prstGeom>
        </p:spPr>
      </p:pic>
      <p:sp>
        <p:nvSpPr>
          <p:cNvPr id="4" name="Rectángulo 3"/>
          <p:cNvSpPr/>
          <p:nvPr/>
        </p:nvSpPr>
        <p:spPr>
          <a:xfrm>
            <a:off x="224223" y="1916315"/>
            <a:ext cx="8578581" cy="2031325"/>
          </a:xfrm>
          <a:prstGeom prst="rect">
            <a:avLst/>
          </a:prstGeom>
        </p:spPr>
        <p:txBody>
          <a:bodyPr wrap="square">
            <a:spAutoFit/>
          </a:bodyPr>
          <a:lstStyle/>
          <a:p>
            <a:pPr algn="just"/>
            <a:r>
              <a:rPr lang="es-MX" dirty="0">
                <a:latin typeface="Arial" panose="020B0604020202020204" pitchFamily="34" charset="0"/>
                <a:cs typeface="Arial" panose="020B0604020202020204" pitchFamily="34" charset="0"/>
              </a:rPr>
              <a:t>Actualmente se lleva a cabo una gira en JAPON por parte de los Docentes Núcleo, quienes además de recibir una intensa capacitación por parte de los expertos de JICA, visitaron empresas y las más importantes escuelas de educación técnica.</a:t>
            </a:r>
          </a:p>
          <a:p>
            <a:pPr algn="just"/>
            <a:endParaRPr lang="es-MX" dirty="0">
              <a:latin typeface="Arial" panose="020B0604020202020204" pitchFamily="34" charset="0"/>
              <a:cs typeface="Arial" panose="020B0604020202020204" pitchFamily="34" charset="0"/>
            </a:endParaRPr>
          </a:p>
          <a:p>
            <a:pPr algn="just"/>
            <a:r>
              <a:rPr lang="es-MX" dirty="0">
                <a:latin typeface="Arial" panose="020B0604020202020204" pitchFamily="34" charset="0"/>
                <a:cs typeface="Arial" panose="020B0604020202020204" pitchFamily="34" charset="0"/>
              </a:rPr>
              <a:t>En esta gira participaron en exhaustivas capacitaciones, además se realizan gestiones para lograr intercambios académicos entre México y Japón </a:t>
            </a:r>
          </a:p>
        </p:txBody>
      </p:sp>
    </p:spTree>
    <p:extLst>
      <p:ext uri="{BB962C8B-B14F-4D97-AF65-F5344CB8AC3E}">
        <p14:creationId xmlns:p14="http://schemas.microsoft.com/office/powerpoint/2010/main" val="3043480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1469" y="2980832"/>
            <a:ext cx="7467600" cy="3629025"/>
          </a:xfrm>
          <a:prstGeom prst="rect">
            <a:avLst/>
          </a:prstGeom>
        </p:spPr>
      </p:pic>
      <p:sp>
        <p:nvSpPr>
          <p:cNvPr id="4" name="CuadroTexto 3"/>
          <p:cNvSpPr txBox="1"/>
          <p:nvPr/>
        </p:nvSpPr>
        <p:spPr>
          <a:xfrm>
            <a:off x="288850" y="1824265"/>
            <a:ext cx="8455757" cy="1846659"/>
          </a:xfrm>
          <a:prstGeom prst="rect">
            <a:avLst/>
          </a:prstGeom>
          <a:noFill/>
        </p:spPr>
        <p:txBody>
          <a:bodyPr wrap="square" rtlCol="0" anchor="t">
            <a:spAutoFit/>
          </a:bodyPr>
          <a:lstStyle/>
          <a:p>
            <a:pPr algn="just"/>
            <a:r>
              <a:rPr lang="es-MX" sz="2400" dirty="0">
                <a:latin typeface="Arial" panose="020B0604020202020204" pitchFamily="34" charset="0"/>
                <a:cs typeface="Arial" panose="020B0604020202020204" pitchFamily="34" charset="0"/>
              </a:rPr>
              <a:t>Clúster Automotriz de Aguascalientes (GIRAA) esta formada por 22 empresas </a:t>
            </a:r>
            <a:r>
              <a:rPr lang="es-ES" sz="2400" dirty="0">
                <a:latin typeface="Arial" panose="020B0604020202020204" pitchFamily="34" charset="0"/>
                <a:cs typeface="Arial" panose="020B0604020202020204" pitchFamily="34" charset="0"/>
              </a:rPr>
              <a:t>especializados en inyección de plástico, maquinados, estampados y servicios en general para la industria automotriz.</a:t>
            </a:r>
            <a:endParaRPr lang="en-US" sz="2400" dirty="0">
              <a:latin typeface="Arial" panose="020B0604020202020204" pitchFamily="34" charset="0"/>
              <a:cs typeface="Arial" panose="020B0604020202020204" pitchFamily="34" charset="0"/>
            </a:endParaRPr>
          </a:p>
          <a:p>
            <a:pPr algn="just"/>
            <a:endParaRPr lang="es-MX" dirty="0"/>
          </a:p>
        </p:txBody>
      </p:sp>
    </p:spTree>
    <p:extLst>
      <p:ext uri="{BB962C8B-B14F-4D97-AF65-F5344CB8AC3E}">
        <p14:creationId xmlns:p14="http://schemas.microsoft.com/office/powerpoint/2010/main" val="2965482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6392" y="3207907"/>
            <a:ext cx="8935847" cy="3569904"/>
          </a:xfrm>
          <a:prstGeom prst="rect">
            <a:avLst/>
          </a:prstGeom>
        </p:spPr>
      </p:pic>
      <p:sp>
        <p:nvSpPr>
          <p:cNvPr id="3" name="Marcador de contenido 2"/>
          <p:cNvSpPr>
            <a:spLocks noGrp="1"/>
          </p:cNvSpPr>
          <p:nvPr>
            <p:ph idx="1"/>
          </p:nvPr>
        </p:nvSpPr>
        <p:spPr>
          <a:xfrm>
            <a:off x="469516" y="1310434"/>
            <a:ext cx="8229600" cy="4525963"/>
          </a:xfrm>
        </p:spPr>
        <p:txBody>
          <a:bodyPr>
            <a:normAutofit/>
          </a:bodyPr>
          <a:lstStyle/>
          <a:p>
            <a:pPr marL="0" indent="0">
              <a:buNone/>
            </a:pPr>
            <a:r>
              <a:rPr lang="es-MX" dirty="0"/>
              <a:t>Planteles que cubren las necesidades del clúster automotriz en Aguascalientes:</a:t>
            </a:r>
          </a:p>
        </p:txBody>
      </p:sp>
      <p:graphicFrame>
        <p:nvGraphicFramePr>
          <p:cNvPr id="4" name="Diagrama 3"/>
          <p:cNvGraphicFramePr/>
          <p:nvPr>
            <p:extLst/>
          </p:nvPr>
        </p:nvGraphicFramePr>
        <p:xfrm>
          <a:off x="619641" y="1606774"/>
          <a:ext cx="8229600" cy="3933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4860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302642" y="3288752"/>
            <a:ext cx="8702489" cy="3393758"/>
          </a:xfrm>
          <a:prstGeom prst="rect">
            <a:avLst/>
          </a:prstGeom>
        </p:spPr>
      </p:pic>
      <p:sp>
        <p:nvSpPr>
          <p:cNvPr id="2" name="Título 1"/>
          <p:cNvSpPr>
            <a:spLocks noGrp="1"/>
          </p:cNvSpPr>
          <p:nvPr>
            <p:ph type="title"/>
          </p:nvPr>
        </p:nvSpPr>
        <p:spPr>
          <a:xfrm>
            <a:off x="539087" y="1112289"/>
            <a:ext cx="8229600" cy="1143000"/>
          </a:xfrm>
        </p:spPr>
        <p:txBody>
          <a:bodyPr>
            <a:normAutofit/>
          </a:bodyPr>
          <a:lstStyle/>
          <a:p>
            <a:pPr algn="l"/>
            <a:r>
              <a:rPr lang="es-MX" sz="3600" b="1" dirty="0">
                <a:latin typeface="Arial" panose="020B0604020202020204" pitchFamily="34" charset="0"/>
                <a:cs typeface="Arial" panose="020B0604020202020204" pitchFamily="34" charset="0"/>
              </a:rPr>
              <a:t>Datos relevantes</a:t>
            </a:r>
          </a:p>
        </p:txBody>
      </p:sp>
      <p:sp>
        <p:nvSpPr>
          <p:cNvPr id="3" name="Marcador de contenido 2"/>
          <p:cNvSpPr>
            <a:spLocks noGrp="1"/>
          </p:cNvSpPr>
          <p:nvPr>
            <p:ph idx="1"/>
          </p:nvPr>
        </p:nvSpPr>
        <p:spPr>
          <a:xfrm>
            <a:off x="259307" y="2255289"/>
            <a:ext cx="8536675" cy="856396"/>
          </a:xfrm>
        </p:spPr>
        <p:txBody>
          <a:bodyPr>
            <a:normAutofit/>
          </a:bodyPr>
          <a:lstStyle/>
          <a:p>
            <a:pPr algn="just"/>
            <a:r>
              <a:rPr lang="es-ES" sz="2000" dirty="0">
                <a:latin typeface="Arial" panose="020B0604020202020204" pitchFamily="34" charset="0"/>
                <a:cs typeface="Arial" panose="020B0604020202020204" pitchFamily="34" charset="0"/>
              </a:rPr>
              <a:t>Con el Modelo de Vinculación Institucional se colocan estudiantes en las empresas  Nissan, </a:t>
            </a:r>
            <a:r>
              <a:rPr lang="es-ES" sz="2000" dirty="0" err="1">
                <a:latin typeface="Arial" panose="020B0604020202020204" pitchFamily="34" charset="0"/>
                <a:cs typeface="Arial" panose="020B0604020202020204" pitchFamily="34" charset="0"/>
              </a:rPr>
              <a:t>Jatco</a:t>
            </a:r>
            <a:r>
              <a:rPr lang="es-ES" sz="2000" dirty="0">
                <a:latin typeface="Arial" panose="020B0604020202020204" pitchFamily="34" charset="0"/>
                <a:cs typeface="Arial" panose="020B0604020202020204" pitchFamily="34" charset="0"/>
              </a:rPr>
              <a:t>, </a:t>
            </a:r>
            <a:r>
              <a:rPr lang="es-ES" sz="2000" dirty="0" err="1">
                <a:latin typeface="Arial" panose="020B0604020202020204" pitchFamily="34" charset="0"/>
                <a:cs typeface="Arial" panose="020B0604020202020204" pitchFamily="34" charset="0"/>
              </a:rPr>
              <a:t>Motodiesel</a:t>
            </a:r>
            <a:r>
              <a:rPr lang="es-ES" sz="2000" dirty="0">
                <a:latin typeface="Arial" panose="020B0604020202020204" pitchFamily="34" charset="0"/>
                <a:cs typeface="Arial" panose="020B0604020202020204" pitchFamily="34" charset="0"/>
              </a:rPr>
              <a:t>, Cooper Standard y </a:t>
            </a:r>
            <a:r>
              <a:rPr lang="es-ES" sz="2000" dirty="0" err="1">
                <a:latin typeface="Arial" panose="020B0604020202020204" pitchFamily="34" charset="0"/>
                <a:cs typeface="Arial" panose="020B0604020202020204" pitchFamily="34" charset="0"/>
              </a:rPr>
              <a:t>Kurota</a:t>
            </a:r>
            <a:r>
              <a:rPr lang="es-ES" sz="2000" dirty="0">
                <a:latin typeface="Arial" panose="020B0604020202020204" pitchFamily="34" charset="0"/>
                <a:cs typeface="Arial" panose="020B0604020202020204" pitchFamily="34" charset="0"/>
              </a:rPr>
              <a:t>.</a:t>
            </a:r>
          </a:p>
          <a:p>
            <a:pPr marL="0" indent="0" algn="just">
              <a:buNone/>
            </a:pPr>
            <a:endParaRPr lang="es-ES" sz="1800" dirty="0"/>
          </a:p>
          <a:p>
            <a:endParaRPr lang="es-MX" sz="1800" dirty="0"/>
          </a:p>
        </p:txBody>
      </p:sp>
      <p:sp>
        <p:nvSpPr>
          <p:cNvPr id="4" name="CuadroTexto 3"/>
          <p:cNvSpPr txBox="1"/>
          <p:nvPr/>
        </p:nvSpPr>
        <p:spPr>
          <a:xfrm>
            <a:off x="259307" y="2811435"/>
            <a:ext cx="4462818" cy="4093428"/>
          </a:xfrm>
          <a:prstGeom prst="rect">
            <a:avLst/>
          </a:prstGeom>
          <a:noFill/>
        </p:spPr>
        <p:txBody>
          <a:bodyPr wrap="square" rtlCol="0">
            <a:spAutoFit/>
          </a:bodyPr>
          <a:lstStyle/>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La relación de NISSAN y CONALEP se cristalizó desde hace 17 generaciones, a través del </a:t>
            </a:r>
            <a:r>
              <a:rPr lang="es-ES" sz="2000" b="1" dirty="0">
                <a:latin typeface="Arial" panose="020B0604020202020204" pitchFamily="34" charset="0"/>
                <a:cs typeface="Arial" panose="020B0604020202020204" pitchFamily="34" charset="0"/>
              </a:rPr>
              <a:t>Modelo Escuela–Empresa– Gobierno.</a:t>
            </a:r>
          </a:p>
          <a:p>
            <a:pPr algn="just"/>
            <a:endParaRPr lang="es-ES" sz="2000" dirty="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ES" sz="2000" dirty="0">
                <a:latin typeface="Arial" panose="020B0604020202020204" pitchFamily="34" charset="0"/>
                <a:cs typeface="Arial" panose="020B0604020202020204" pitchFamily="34" charset="0"/>
              </a:rPr>
              <a:t>Empresas del sector automotriz han ofrecido abrir sus organizaciones para realizar alguna práctica en especial o para la capacitación de docentes.</a:t>
            </a:r>
          </a:p>
          <a:p>
            <a:r>
              <a:rPr lang="es-MX" sz="2000" dirty="0"/>
              <a:t> </a:t>
            </a:r>
          </a:p>
        </p:txBody>
      </p:sp>
    </p:spTree>
    <p:extLst>
      <p:ext uri="{BB962C8B-B14F-4D97-AF65-F5344CB8AC3E}">
        <p14:creationId xmlns:p14="http://schemas.microsoft.com/office/powerpoint/2010/main" val="202444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6015" y="3783439"/>
            <a:ext cx="9034309" cy="3074561"/>
          </a:xfrm>
          <a:prstGeom prst="rect">
            <a:avLst/>
          </a:prstGeom>
        </p:spPr>
      </p:pic>
      <p:sp>
        <p:nvSpPr>
          <p:cNvPr id="4" name="CuadroTexto 3"/>
          <p:cNvSpPr txBox="1"/>
          <p:nvPr/>
        </p:nvSpPr>
        <p:spPr>
          <a:xfrm>
            <a:off x="504718" y="1409007"/>
            <a:ext cx="8136904" cy="2800767"/>
          </a:xfrm>
          <a:prstGeom prst="rect">
            <a:avLst/>
          </a:prstGeom>
          <a:noFill/>
        </p:spPr>
        <p:txBody>
          <a:bodyPr wrap="square" rtlCol="0">
            <a:spAutoFit/>
          </a:bodyPr>
          <a:lstStyle/>
          <a:p>
            <a:pPr algn="just"/>
            <a:r>
              <a:rPr lang="es-MX" sz="3200" b="1" dirty="0">
                <a:latin typeface="Arial" panose="020B0604020202020204" pitchFamily="34" charset="0"/>
                <a:cs typeface="Arial" panose="020B0604020202020204" pitchFamily="34" charset="0"/>
              </a:rPr>
              <a:t>PLANTEL AGUASCALIENTES II </a:t>
            </a:r>
          </a:p>
          <a:p>
            <a:pPr algn="just"/>
            <a:endParaRPr lang="es-MX" sz="2400" dirty="0">
              <a:latin typeface="Arial" panose="020B0604020202020204" pitchFamily="34" charset="0"/>
              <a:cs typeface="Arial" panose="020B0604020202020204" pitchFamily="34" charset="0"/>
            </a:endParaRPr>
          </a:p>
          <a:p>
            <a:pPr algn="just"/>
            <a:r>
              <a:rPr lang="es-MX" sz="2000" dirty="0">
                <a:latin typeface="Arial" panose="020B0604020202020204" pitchFamily="34" charset="0"/>
                <a:cs typeface="Arial" panose="020B0604020202020204" pitchFamily="34" charset="0"/>
              </a:rPr>
              <a:t>Pionero en la implementación del método de enseñanza con la filosofía japonesa (Modo </a:t>
            </a:r>
            <a:r>
              <a:rPr lang="es-MX" sz="2000" dirty="0" err="1">
                <a:latin typeface="Arial" panose="020B0604020202020204" pitchFamily="34" charset="0"/>
                <a:cs typeface="Arial" panose="020B0604020202020204" pitchFamily="34" charset="0"/>
              </a:rPr>
              <a:t>Zukuro</a:t>
            </a:r>
            <a:r>
              <a:rPr lang="es-MX" sz="2000" dirty="0">
                <a:latin typeface="Arial" panose="020B0604020202020204" pitchFamily="34" charset="0"/>
                <a:cs typeface="Arial" panose="020B0604020202020204" pitchFamily="34" charset="0"/>
              </a:rPr>
              <a:t>), proyecto de la Formación de Recursos Humanos para el Sector Automotriz en el Bajío; a través de la carrera de </a:t>
            </a:r>
            <a:r>
              <a:rPr lang="es-MX" sz="2000" b="1" dirty="0">
                <a:latin typeface="Arial" panose="020B0604020202020204" pitchFamily="34" charset="0"/>
                <a:cs typeface="Arial" panose="020B0604020202020204" pitchFamily="34" charset="0"/>
              </a:rPr>
              <a:t>Industria Automotriz</a:t>
            </a:r>
            <a:r>
              <a:rPr lang="es-MX" sz="2000" dirty="0">
                <a:latin typeface="Arial" panose="020B0604020202020204" pitchFamily="34" charset="0"/>
                <a:cs typeface="Arial" panose="020B0604020202020204" pitchFamily="34" charset="0"/>
              </a:rPr>
              <a:t>, que fue diseñada en conjunto por la Agencia de Cooperación Internacional del Japón (JICA).</a:t>
            </a:r>
          </a:p>
          <a:p>
            <a:pPr algn="just"/>
            <a:endParaRPr lang="es-MX" sz="2000" dirty="0"/>
          </a:p>
        </p:txBody>
      </p:sp>
    </p:spTree>
    <p:extLst>
      <p:ext uri="{BB962C8B-B14F-4D97-AF65-F5344CB8AC3E}">
        <p14:creationId xmlns:p14="http://schemas.microsoft.com/office/powerpoint/2010/main" val="79518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63723" y="3162412"/>
            <a:ext cx="9026581" cy="3487792"/>
          </a:xfrm>
          <a:prstGeom prst="rect">
            <a:avLst/>
          </a:prstGeom>
        </p:spPr>
      </p:pic>
      <p:sp>
        <p:nvSpPr>
          <p:cNvPr id="3" name="Marcador de contenido 2"/>
          <p:cNvSpPr>
            <a:spLocks noGrp="1"/>
          </p:cNvSpPr>
          <p:nvPr>
            <p:ph idx="1"/>
          </p:nvPr>
        </p:nvSpPr>
        <p:spPr>
          <a:xfrm>
            <a:off x="272706" y="1771387"/>
            <a:ext cx="8547742" cy="4525963"/>
          </a:xfrm>
        </p:spPr>
        <p:txBody>
          <a:bodyPr/>
          <a:lstStyle/>
          <a:p>
            <a:pPr marL="0" indent="0" algn="just">
              <a:buNone/>
            </a:pPr>
            <a:r>
              <a:rPr lang="es-MX" dirty="0">
                <a:latin typeface="Arial" panose="020B0604020202020204" pitchFamily="34" charset="0"/>
                <a:cs typeface="Arial" panose="020B0604020202020204" pitchFamily="34" charset="0"/>
              </a:rPr>
              <a:t>La segunda generación de la carrera tuvo 320 solicitudes, pudiendo atender únicamente a 90 aspirantes.</a:t>
            </a:r>
            <a:endParaRPr lang="es-MX" dirty="0"/>
          </a:p>
        </p:txBody>
      </p:sp>
    </p:spTree>
    <p:extLst>
      <p:ext uri="{BB962C8B-B14F-4D97-AF65-F5344CB8AC3E}">
        <p14:creationId xmlns:p14="http://schemas.microsoft.com/office/powerpoint/2010/main" val="3363551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 y="3146197"/>
            <a:ext cx="9054713" cy="3594237"/>
          </a:xfrm>
          <a:prstGeom prst="rect">
            <a:avLst/>
          </a:prstGeom>
        </p:spPr>
      </p:pic>
      <p:sp>
        <p:nvSpPr>
          <p:cNvPr id="2" name="CuadroTexto 1"/>
          <p:cNvSpPr txBox="1"/>
          <p:nvPr/>
        </p:nvSpPr>
        <p:spPr>
          <a:xfrm>
            <a:off x="179512" y="1268760"/>
            <a:ext cx="6984776" cy="3754874"/>
          </a:xfrm>
          <a:prstGeom prst="rect">
            <a:avLst/>
          </a:prstGeom>
          <a:noFill/>
        </p:spPr>
        <p:txBody>
          <a:bodyPr wrap="square" rtlCol="0">
            <a:spAutoFit/>
          </a:bodyPr>
          <a:lstStyle/>
          <a:p>
            <a:r>
              <a:rPr lang="es-MX" sz="2800" b="1" dirty="0">
                <a:latin typeface="Arial" panose="020B0604020202020204" pitchFamily="34" charset="0"/>
                <a:cs typeface="Arial" panose="020B0604020202020204" pitchFamily="34" charset="0"/>
              </a:rPr>
              <a:t>Industria Automotriz</a:t>
            </a:r>
            <a:endParaRPr lang="es-MX" sz="2400" dirty="0">
              <a:latin typeface="Arial" panose="020B0604020202020204" pitchFamily="34" charset="0"/>
              <a:cs typeface="Arial" panose="020B0604020202020204" pitchFamily="34" charset="0"/>
            </a:endParaRPr>
          </a:p>
          <a:p>
            <a:endParaRPr lang="es-MX" sz="2400" dirty="0">
              <a:latin typeface="Arial" panose="020B0604020202020204" pitchFamily="34" charset="0"/>
              <a:cs typeface="Arial" panose="020B0604020202020204" pitchFamily="34" charset="0"/>
            </a:endParaRPr>
          </a:p>
          <a:p>
            <a:r>
              <a:rPr lang="es-MX" sz="2400" dirty="0">
                <a:latin typeface="Arial" panose="020B0604020202020204" pitchFamily="34" charset="0"/>
                <a:cs typeface="Arial" panose="020B0604020202020204" pitchFamily="34" charset="0"/>
              </a:rPr>
              <a:t>La carrera se apertura con:</a:t>
            </a:r>
          </a:p>
          <a:p>
            <a:endParaRPr lang="es-MX"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9 maestros núcleo, capacitados directamente por expertos japoneses.</a:t>
            </a:r>
          </a:p>
          <a:p>
            <a:pPr marL="342900" indent="-342900">
              <a:buFont typeface="Arial" panose="020B0604020202020204" pitchFamily="34" charset="0"/>
              <a:buChar char="•"/>
            </a:pPr>
            <a:endParaRPr lang="es-MX"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70 estudiantes, mismos que actualmente </a:t>
            </a:r>
          </a:p>
          <a:p>
            <a:r>
              <a:rPr lang="es-MX" sz="2400" dirty="0">
                <a:latin typeface="Arial" panose="020B0604020202020204" pitchFamily="34" charset="0"/>
                <a:cs typeface="Arial" panose="020B0604020202020204" pitchFamily="34" charset="0"/>
              </a:rPr>
              <a:t>    están cursando el cuarto semestre.</a:t>
            </a:r>
          </a:p>
          <a:p>
            <a:endParaRPr lang="es-MX" dirty="0"/>
          </a:p>
        </p:txBody>
      </p:sp>
    </p:spTree>
    <p:extLst>
      <p:ext uri="{BB962C8B-B14F-4D97-AF65-F5344CB8AC3E}">
        <p14:creationId xmlns:p14="http://schemas.microsoft.com/office/powerpoint/2010/main" val="1263828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4499337"/>
            <a:ext cx="9250825" cy="2267222"/>
          </a:xfrm>
          <a:prstGeom prst="rect">
            <a:avLst/>
          </a:prstGeom>
        </p:spPr>
      </p:pic>
      <p:sp>
        <p:nvSpPr>
          <p:cNvPr id="2" name="CuadroTexto 1"/>
          <p:cNvSpPr txBox="1"/>
          <p:nvPr/>
        </p:nvSpPr>
        <p:spPr>
          <a:xfrm>
            <a:off x="652504" y="1631140"/>
            <a:ext cx="8041786" cy="3170099"/>
          </a:xfrm>
          <a:prstGeom prst="rect">
            <a:avLst/>
          </a:prstGeom>
          <a:noFill/>
        </p:spPr>
        <p:txBody>
          <a:bodyPr wrap="square" rtlCol="0">
            <a:spAutoFit/>
          </a:bodyPr>
          <a:lstStyle/>
          <a:p>
            <a:r>
              <a:rPr lang="es-MX" sz="3200" b="1" dirty="0">
                <a:latin typeface="Arial" panose="020B0604020202020204" pitchFamily="34" charset="0"/>
                <a:cs typeface="Arial" panose="020B0604020202020204" pitchFamily="34" charset="0"/>
              </a:rPr>
              <a:t>Donaciones</a:t>
            </a:r>
          </a:p>
          <a:p>
            <a:endParaRPr lang="es-MX"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Mercedes Benz Daimler - cuatro vehículos Smart </a:t>
            </a:r>
          </a:p>
          <a:p>
            <a:endParaRPr lang="es-MX"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400" dirty="0">
                <a:latin typeface="Arial" panose="020B0604020202020204" pitchFamily="34" charset="0"/>
                <a:cs typeface="Arial" panose="020B0604020202020204" pitchFamily="34" charset="0"/>
              </a:rPr>
              <a:t>JICA e ITOCHU - equipo y maquinaria para el mejor desempeño académico de los estudiantes.</a:t>
            </a:r>
          </a:p>
          <a:p>
            <a:endParaRPr lang="es-MX" dirty="0">
              <a:latin typeface="Arial" panose="020B0604020202020204" pitchFamily="34" charset="0"/>
              <a:cs typeface="Arial" panose="020B0604020202020204" pitchFamily="34" charset="0"/>
            </a:endParaRPr>
          </a:p>
          <a:p>
            <a:endParaRPr lang="es-MX" dirty="0">
              <a:latin typeface="Arial" panose="020B0604020202020204" pitchFamily="34" charset="0"/>
              <a:cs typeface="Arial" panose="020B0604020202020204" pitchFamily="34" charset="0"/>
            </a:endParaRPr>
          </a:p>
          <a:p>
            <a:endParaRPr lang="es-MX" dirty="0"/>
          </a:p>
        </p:txBody>
      </p:sp>
    </p:spTree>
    <p:extLst>
      <p:ext uri="{BB962C8B-B14F-4D97-AF65-F5344CB8AC3E}">
        <p14:creationId xmlns:p14="http://schemas.microsoft.com/office/powerpoint/2010/main" val="516625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109183" y="4585063"/>
            <a:ext cx="8876559" cy="2272937"/>
          </a:xfrm>
          <a:prstGeom prst="rect">
            <a:avLst/>
          </a:prstGeom>
        </p:spPr>
      </p:pic>
      <p:sp>
        <p:nvSpPr>
          <p:cNvPr id="2" name="CuadroTexto 1"/>
          <p:cNvSpPr txBox="1"/>
          <p:nvPr/>
        </p:nvSpPr>
        <p:spPr>
          <a:xfrm>
            <a:off x="109183" y="1239458"/>
            <a:ext cx="8871044" cy="4031873"/>
          </a:xfrm>
          <a:prstGeom prst="rect">
            <a:avLst/>
          </a:prstGeom>
          <a:noFill/>
        </p:spPr>
        <p:txBody>
          <a:bodyPr wrap="square" rtlCol="0">
            <a:spAutoFit/>
          </a:bodyPr>
          <a:lstStyle/>
          <a:p>
            <a:pPr algn="just"/>
            <a:r>
              <a:rPr lang="es-MX" sz="1600" dirty="0">
                <a:latin typeface="Arial" panose="020B0604020202020204" pitchFamily="34" charset="0"/>
                <a:cs typeface="Arial" panose="020B0604020202020204" pitchFamily="34" charset="0"/>
              </a:rPr>
              <a:t>Como parte del proyecto se formó el </a:t>
            </a:r>
            <a:r>
              <a:rPr lang="es-MX" sz="1600" b="1" dirty="0">
                <a:latin typeface="Arial" panose="020B0604020202020204" pitchFamily="34" charset="0"/>
                <a:cs typeface="Arial" panose="020B0604020202020204" pitchFamily="34" charset="0"/>
              </a:rPr>
              <a:t>Consejo Consultivo de Vinculación con la Industria Automotriz</a:t>
            </a:r>
            <a:r>
              <a:rPr lang="es-MX" sz="1600" dirty="0">
                <a:latin typeface="Arial" panose="020B0604020202020204" pitchFamily="34" charset="0"/>
                <a:cs typeface="Arial" panose="020B0604020202020204" pitchFamily="34" charset="0"/>
              </a:rPr>
              <a:t> integrado por:</a:t>
            </a:r>
          </a:p>
          <a:p>
            <a:pPr marL="342900" lvl="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Expertos de JICA</a:t>
            </a:r>
          </a:p>
          <a:p>
            <a:pPr marL="342900" lvl="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Representante de NISSAN Mexicana (Presidente) YOROZU Mexicana SA de CV, JATCO de México SA de CV, </a:t>
            </a:r>
            <a:r>
              <a:rPr lang="es-ES" sz="1600" dirty="0">
                <a:latin typeface="Arial" panose="020B0604020202020204" pitchFamily="34" charset="0"/>
                <a:cs typeface="Arial" panose="020B0604020202020204" pitchFamily="34" charset="0"/>
              </a:rPr>
              <a:t>MOTODIESEL MEXICANA S.A. DE C.V., SHÓSIBA MEXICANA, S.A. DE C.V., KUROTA MÉXICO S.A. DE C.V,  PARKER CORPORATION MEXICANA SA DE CV, UNIPRES MEXICANA, S.A. DE C.V.,  INDUSTRIA DE ASIENTO SUPERIOR, CEMMEJA A.C., RIKEN MÉXICO , S.A. DE C.V. , MEIWAMOLD MÉXICO S.A. DE C.V., CALSONIC KANSEI MEXICANA, S.A. DE C.V., SUMITOMO ELECTRIC HARDMETAL DE MÉXICO S.A. DE C.V.</a:t>
            </a:r>
            <a:r>
              <a:rPr lang="es-MX" sz="1600" dirty="0">
                <a:latin typeface="Arial" panose="020B0604020202020204" pitchFamily="34" charset="0"/>
                <a:cs typeface="Arial" panose="020B0604020202020204" pitchFamily="34" charset="0"/>
              </a:rPr>
              <a:t>, WORLD WIDE DESIGN ALLIANCE, S.A.P.E. DE C.V., GIRAA, CALSONIC KANSEI MEXICANA, S.A. DE C.V., EATON , ITOCHU</a:t>
            </a:r>
          </a:p>
          <a:p>
            <a:pPr marL="34290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SEDEC</a:t>
            </a:r>
          </a:p>
          <a:p>
            <a:pPr marL="342900" lvl="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El Instituto de Ingeniería Eléctrica y Electrónica</a:t>
            </a:r>
          </a:p>
          <a:p>
            <a:pPr marL="342900" lvl="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Directivos de CONALEP Nacional</a:t>
            </a:r>
          </a:p>
          <a:p>
            <a:pPr marL="342900" lvl="0" indent="-342900">
              <a:buFont typeface="Arial" panose="020B0604020202020204" pitchFamily="34" charset="0"/>
              <a:buChar char="•"/>
            </a:pPr>
            <a:r>
              <a:rPr lang="es-MX" sz="1600" dirty="0">
                <a:latin typeface="Arial" panose="020B0604020202020204" pitchFamily="34" charset="0"/>
                <a:cs typeface="Arial" panose="020B0604020202020204" pitchFamily="34" charset="0"/>
              </a:rPr>
              <a:t>Directivos de CONALEP Aguascalientes</a:t>
            </a:r>
          </a:p>
          <a:p>
            <a:endParaRPr lang="es-MX" sz="1600" dirty="0"/>
          </a:p>
        </p:txBody>
      </p:sp>
    </p:spTree>
    <p:extLst>
      <p:ext uri="{BB962C8B-B14F-4D97-AF65-F5344CB8AC3E}">
        <p14:creationId xmlns:p14="http://schemas.microsoft.com/office/powerpoint/2010/main" val="265288607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478</Words>
  <Application>Microsoft Office PowerPoint</Application>
  <PresentationFormat>Presentación en pantalla (4:3)</PresentationFormat>
  <Paragraphs>64</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Datos relevantes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Coordinacion de Concertacion con Colegios Estatales</cp:lastModifiedBy>
  <cp:revision>9</cp:revision>
  <dcterms:created xsi:type="dcterms:W3CDTF">2017-09-12T15:20:44Z</dcterms:created>
  <dcterms:modified xsi:type="dcterms:W3CDTF">2018-04-16T19:16:59Z</dcterms:modified>
</cp:coreProperties>
</file>